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92" r:id="rId1"/>
  </p:sldMasterIdLst>
  <p:notesMasterIdLst>
    <p:notesMasterId r:id="rId30"/>
  </p:notesMasterIdLst>
  <p:sldIdLst>
    <p:sldId id="265" r:id="rId2"/>
    <p:sldId id="266" r:id="rId3"/>
    <p:sldId id="303" r:id="rId4"/>
    <p:sldId id="298" r:id="rId5"/>
    <p:sldId id="300" r:id="rId6"/>
    <p:sldId id="301" r:id="rId7"/>
    <p:sldId id="302" r:id="rId8"/>
    <p:sldId id="315" r:id="rId9"/>
    <p:sldId id="304" r:id="rId10"/>
    <p:sldId id="308" r:id="rId11"/>
    <p:sldId id="317" r:id="rId12"/>
    <p:sldId id="310" r:id="rId13"/>
    <p:sldId id="309" r:id="rId14"/>
    <p:sldId id="314" r:id="rId15"/>
    <p:sldId id="311" r:id="rId16"/>
    <p:sldId id="319" r:id="rId17"/>
    <p:sldId id="318" r:id="rId18"/>
    <p:sldId id="320" r:id="rId19"/>
    <p:sldId id="321" r:id="rId20"/>
    <p:sldId id="322" r:id="rId21"/>
    <p:sldId id="323" r:id="rId22"/>
    <p:sldId id="325" r:id="rId23"/>
    <p:sldId id="326" r:id="rId24"/>
    <p:sldId id="312" r:id="rId25"/>
    <p:sldId id="327" r:id="rId26"/>
    <p:sldId id="316" r:id="rId27"/>
    <p:sldId id="313" r:id="rId28"/>
    <p:sldId id="29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C1BA"/>
    <a:srgbClr val="F2F2F2"/>
    <a:srgbClr val="9BAFB5"/>
    <a:srgbClr val="FFFFFF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95"/>
    <p:restoredTop sz="96911"/>
  </p:normalViewPr>
  <p:slideViewPr>
    <p:cSldViewPr snapToGrid="0" snapToObjects="1">
      <p:cViewPr>
        <p:scale>
          <a:sx n="97" d="100"/>
          <a:sy n="97" d="100"/>
        </p:scale>
        <p:origin x="48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image" Target="../media/image32.jp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jp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image" Target="../media/image32.jp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jp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4F297E-9323-42A5-A5A8-4E84A0D78B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FC60CB5-DCC5-401F-A558-3F8132A7B01F}">
      <dgm:prSet/>
      <dgm:spPr/>
      <dgm:t>
        <a:bodyPr/>
        <a:lstStyle/>
        <a:p>
          <a:r>
            <a:rPr lang="es-ES_tradnl" b="1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rPr>
            <a:t>Descripción y motivación</a:t>
          </a:r>
          <a:endParaRPr lang="en-US" b="1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</a:endParaRPr>
        </a:p>
      </dgm:t>
    </dgm:pt>
    <dgm:pt modelId="{50684030-4A78-41D0-9DE6-3FE9EDA4B6F1}" type="parTrans" cxnId="{EBE967E3-6B40-4D63-AED3-A74DAE52CF82}">
      <dgm:prSet/>
      <dgm:spPr/>
      <dgm:t>
        <a:bodyPr/>
        <a:lstStyle/>
        <a:p>
          <a:endParaRPr lang="en-US"/>
        </a:p>
      </dgm:t>
    </dgm:pt>
    <dgm:pt modelId="{A3AFF703-C0CD-44C6-AF92-02BF1B3E4C6D}" type="sibTrans" cxnId="{EBE967E3-6B40-4D63-AED3-A74DAE52CF82}">
      <dgm:prSet/>
      <dgm:spPr/>
      <dgm:t>
        <a:bodyPr/>
        <a:lstStyle/>
        <a:p>
          <a:endParaRPr lang="en-US"/>
        </a:p>
      </dgm:t>
    </dgm:pt>
    <dgm:pt modelId="{567EA56E-A47D-4D65-9684-CCB9D9FE900C}">
      <dgm:prSet/>
      <dgm:spPr/>
      <dgm:t>
        <a:bodyPr/>
        <a:lstStyle/>
        <a:p>
          <a:r>
            <a:rPr lang="es-ES_tradnl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rPr>
            <a:t>Metodología</a:t>
          </a:r>
          <a:endParaRPr lang="en-US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</a:endParaRPr>
        </a:p>
      </dgm:t>
    </dgm:pt>
    <dgm:pt modelId="{5B5CCD99-C3C1-4EF0-BA14-9D2C00FE8DA2}" type="parTrans" cxnId="{FA577B94-F6B0-401C-AD93-EDDDD336624F}">
      <dgm:prSet/>
      <dgm:spPr/>
      <dgm:t>
        <a:bodyPr/>
        <a:lstStyle/>
        <a:p>
          <a:endParaRPr lang="en-US"/>
        </a:p>
      </dgm:t>
    </dgm:pt>
    <dgm:pt modelId="{81DC65EB-2AB2-4E38-AD99-4C1182A478B2}" type="sibTrans" cxnId="{FA577B94-F6B0-401C-AD93-EDDDD336624F}">
      <dgm:prSet/>
      <dgm:spPr/>
      <dgm:t>
        <a:bodyPr/>
        <a:lstStyle/>
        <a:p>
          <a:endParaRPr lang="en-US"/>
        </a:p>
      </dgm:t>
    </dgm:pt>
    <dgm:pt modelId="{97D138CC-185D-4DF0-B368-1E8D8AFB4F97}">
      <dgm:prSet custT="1"/>
      <dgm:spPr/>
      <dgm:t>
        <a:bodyPr/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rPr>
            <a:t>Análisis y resultados</a:t>
          </a:r>
          <a:endParaRPr lang="en-US" sz="2200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  <a:ea typeface="+mn-ea"/>
            <a:cs typeface="+mn-cs"/>
          </a:endParaRPr>
        </a:p>
      </dgm:t>
    </dgm:pt>
    <dgm:pt modelId="{7BECBD59-DF88-4DE5-B193-F2B533724E34}" type="parTrans" cxnId="{C7562EEB-4EC8-4D93-923D-C62C87E986D5}">
      <dgm:prSet/>
      <dgm:spPr/>
      <dgm:t>
        <a:bodyPr/>
        <a:lstStyle/>
        <a:p>
          <a:endParaRPr lang="en-US"/>
        </a:p>
      </dgm:t>
    </dgm:pt>
    <dgm:pt modelId="{2713FA4F-0647-4DE0-898E-D9ADAB505106}" type="sibTrans" cxnId="{C7562EEB-4EC8-4D93-923D-C62C87E986D5}">
      <dgm:prSet/>
      <dgm:spPr/>
      <dgm:t>
        <a:bodyPr/>
        <a:lstStyle/>
        <a:p>
          <a:endParaRPr lang="en-US"/>
        </a:p>
      </dgm:t>
    </dgm:pt>
    <dgm:pt modelId="{87813608-4DB1-4D5F-9B13-523DCE31C221}">
      <dgm:prSet custT="1"/>
      <dgm:spPr/>
      <dgm:t>
        <a:bodyPr/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rPr>
            <a:t>Conclusiones</a:t>
          </a:r>
          <a:endParaRPr lang="en-US" sz="2200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  <a:ea typeface="+mn-ea"/>
            <a:cs typeface="+mn-cs"/>
          </a:endParaRPr>
        </a:p>
      </dgm:t>
    </dgm:pt>
    <dgm:pt modelId="{4468EB5C-A540-4597-8B31-38ADEC71B881}" type="parTrans" cxnId="{D00DA536-4E1C-472F-9DFC-E48EF1FBC6AA}">
      <dgm:prSet/>
      <dgm:spPr/>
      <dgm:t>
        <a:bodyPr/>
        <a:lstStyle/>
        <a:p>
          <a:endParaRPr lang="en-US"/>
        </a:p>
      </dgm:t>
    </dgm:pt>
    <dgm:pt modelId="{4441B0D4-04E4-4132-9ED7-C0A41633F481}" type="sibTrans" cxnId="{D00DA536-4E1C-472F-9DFC-E48EF1FBC6AA}">
      <dgm:prSet/>
      <dgm:spPr/>
      <dgm:t>
        <a:bodyPr/>
        <a:lstStyle/>
        <a:p>
          <a:endParaRPr lang="en-US"/>
        </a:p>
      </dgm:t>
    </dgm:pt>
    <dgm:pt modelId="{A61009BC-786D-43BF-957C-360FD68B2F05}" type="pres">
      <dgm:prSet presAssocID="{694F297E-9323-42A5-A5A8-4E84A0D78BF9}" presName="root" presStyleCnt="0">
        <dgm:presLayoutVars>
          <dgm:dir/>
          <dgm:resizeHandles val="exact"/>
        </dgm:presLayoutVars>
      </dgm:prSet>
      <dgm:spPr/>
    </dgm:pt>
    <dgm:pt modelId="{3B5F36E0-33EC-4836-80B4-8E7ACD8EEDBC}" type="pres">
      <dgm:prSet presAssocID="{8FC60CB5-DCC5-401F-A558-3F8132A7B01F}" presName="compNode" presStyleCnt="0"/>
      <dgm:spPr/>
    </dgm:pt>
    <dgm:pt modelId="{3EBBC648-FAAE-4B56-9F8C-F8DDAFFBCE08}" type="pres">
      <dgm:prSet presAssocID="{8FC60CB5-DCC5-401F-A558-3F8132A7B01F}" presName="bgRect" presStyleLbl="bgShp" presStyleIdx="0" presStyleCnt="4"/>
      <dgm:spPr/>
    </dgm:pt>
    <dgm:pt modelId="{B03826BC-F006-48F1-A243-6C64C576827C}" type="pres">
      <dgm:prSet presAssocID="{8FC60CB5-DCC5-401F-A558-3F8132A7B01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B7092BE9-6232-4AAC-BF42-454D5F5F1A39}" type="pres">
      <dgm:prSet presAssocID="{8FC60CB5-DCC5-401F-A558-3F8132A7B01F}" presName="spaceRect" presStyleCnt="0"/>
      <dgm:spPr/>
    </dgm:pt>
    <dgm:pt modelId="{3155A04B-C26F-4C53-A41F-D0854724248A}" type="pres">
      <dgm:prSet presAssocID="{8FC60CB5-DCC5-401F-A558-3F8132A7B01F}" presName="parTx" presStyleLbl="revTx" presStyleIdx="0" presStyleCnt="4">
        <dgm:presLayoutVars>
          <dgm:chMax val="0"/>
          <dgm:chPref val="0"/>
        </dgm:presLayoutVars>
      </dgm:prSet>
      <dgm:spPr/>
    </dgm:pt>
    <dgm:pt modelId="{3B14D76D-15EC-43A7-85F4-906BB7639891}" type="pres">
      <dgm:prSet presAssocID="{A3AFF703-C0CD-44C6-AF92-02BF1B3E4C6D}" presName="sibTrans" presStyleCnt="0"/>
      <dgm:spPr/>
    </dgm:pt>
    <dgm:pt modelId="{A7C43626-D607-4095-AD6B-BBE651F96077}" type="pres">
      <dgm:prSet presAssocID="{567EA56E-A47D-4D65-9684-CCB9D9FE900C}" presName="compNode" presStyleCnt="0"/>
      <dgm:spPr/>
    </dgm:pt>
    <dgm:pt modelId="{B440FDC3-A752-40C8-9167-DADA6051A600}" type="pres">
      <dgm:prSet presAssocID="{567EA56E-A47D-4D65-9684-CCB9D9FE900C}" presName="bgRect" presStyleLbl="bgShp" presStyleIdx="1" presStyleCnt="4"/>
      <dgm:spPr/>
    </dgm:pt>
    <dgm:pt modelId="{6C1F5A3E-ED3F-4361-96FD-030BB1D23B1D}" type="pres">
      <dgm:prSet presAssocID="{567EA56E-A47D-4D65-9684-CCB9D9FE900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5CB224B-2AC6-432A-8C53-152172DB29CB}" type="pres">
      <dgm:prSet presAssocID="{567EA56E-A47D-4D65-9684-CCB9D9FE900C}" presName="spaceRect" presStyleCnt="0"/>
      <dgm:spPr/>
    </dgm:pt>
    <dgm:pt modelId="{0C2304A5-893C-43C8-8417-E471F7526F3C}" type="pres">
      <dgm:prSet presAssocID="{567EA56E-A47D-4D65-9684-CCB9D9FE900C}" presName="parTx" presStyleLbl="revTx" presStyleIdx="1" presStyleCnt="4">
        <dgm:presLayoutVars>
          <dgm:chMax val="0"/>
          <dgm:chPref val="0"/>
        </dgm:presLayoutVars>
      </dgm:prSet>
      <dgm:spPr/>
    </dgm:pt>
    <dgm:pt modelId="{F6CC3BC8-9009-4333-A7EC-6577426F2B1C}" type="pres">
      <dgm:prSet presAssocID="{81DC65EB-2AB2-4E38-AD99-4C1182A478B2}" presName="sibTrans" presStyleCnt="0"/>
      <dgm:spPr/>
    </dgm:pt>
    <dgm:pt modelId="{B5340B50-B788-49DD-BD07-DBBC9B1A9136}" type="pres">
      <dgm:prSet presAssocID="{97D138CC-185D-4DF0-B368-1E8D8AFB4F97}" presName="compNode" presStyleCnt="0"/>
      <dgm:spPr/>
    </dgm:pt>
    <dgm:pt modelId="{144F1F10-1F42-49F0-A0DD-45B4C5F8AA26}" type="pres">
      <dgm:prSet presAssocID="{97D138CC-185D-4DF0-B368-1E8D8AFB4F97}" presName="bgRect" presStyleLbl="bgShp" presStyleIdx="2" presStyleCnt="4" custLinFactNeighborX="-10" custLinFactNeighborY="1087"/>
      <dgm:spPr/>
    </dgm:pt>
    <dgm:pt modelId="{F7F4875E-7EFF-4B37-904E-8A5C8DB31E63}" type="pres">
      <dgm:prSet presAssocID="{97D138CC-185D-4DF0-B368-1E8D8AFB4F9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41F585B-F421-481C-8ECB-C6E31147E7B3}" type="pres">
      <dgm:prSet presAssocID="{97D138CC-185D-4DF0-B368-1E8D8AFB4F97}" presName="spaceRect" presStyleCnt="0"/>
      <dgm:spPr/>
    </dgm:pt>
    <dgm:pt modelId="{FB831CFD-E969-4104-B8A6-9D25B1EF3BD0}" type="pres">
      <dgm:prSet presAssocID="{97D138CC-185D-4DF0-B368-1E8D8AFB4F97}" presName="parTx" presStyleLbl="revTx" presStyleIdx="2" presStyleCnt="4">
        <dgm:presLayoutVars>
          <dgm:chMax val="0"/>
          <dgm:chPref val="0"/>
        </dgm:presLayoutVars>
      </dgm:prSet>
      <dgm:spPr/>
    </dgm:pt>
    <dgm:pt modelId="{D15CC2D3-16BE-4A1E-80A7-E15A05B34ECE}" type="pres">
      <dgm:prSet presAssocID="{2713FA4F-0647-4DE0-898E-D9ADAB505106}" presName="sibTrans" presStyleCnt="0"/>
      <dgm:spPr/>
    </dgm:pt>
    <dgm:pt modelId="{4ACE37F1-8415-4F0E-93EE-F98FDAA4305D}" type="pres">
      <dgm:prSet presAssocID="{87813608-4DB1-4D5F-9B13-523DCE31C221}" presName="compNode" presStyleCnt="0"/>
      <dgm:spPr/>
    </dgm:pt>
    <dgm:pt modelId="{5253ACA9-9B15-4F11-BED8-1D4FB4A9E60F}" type="pres">
      <dgm:prSet presAssocID="{87813608-4DB1-4D5F-9B13-523DCE31C221}" presName="bgRect" presStyleLbl="bgShp" presStyleIdx="3" presStyleCnt="4"/>
      <dgm:spPr/>
    </dgm:pt>
    <dgm:pt modelId="{8BDAEC24-7240-4C56-9FE9-FA767E27A279}" type="pres">
      <dgm:prSet presAssocID="{87813608-4DB1-4D5F-9B13-523DCE31C22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5107A9A-D680-4648-9A9F-8213DC9830F0}" type="pres">
      <dgm:prSet presAssocID="{87813608-4DB1-4D5F-9B13-523DCE31C221}" presName="spaceRect" presStyleCnt="0"/>
      <dgm:spPr/>
    </dgm:pt>
    <dgm:pt modelId="{A4723812-63CF-42DE-A61E-9948D4A0D633}" type="pres">
      <dgm:prSet presAssocID="{87813608-4DB1-4D5F-9B13-523DCE31C22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00DA536-4E1C-472F-9DFC-E48EF1FBC6AA}" srcId="{694F297E-9323-42A5-A5A8-4E84A0D78BF9}" destId="{87813608-4DB1-4D5F-9B13-523DCE31C221}" srcOrd="3" destOrd="0" parTransId="{4468EB5C-A540-4597-8B31-38ADEC71B881}" sibTransId="{4441B0D4-04E4-4132-9ED7-C0A41633F481}"/>
    <dgm:cxn modelId="{D5BA4D3E-D8FA-47C3-9B92-078FFF1DBC04}" type="presOf" srcId="{694F297E-9323-42A5-A5A8-4E84A0D78BF9}" destId="{A61009BC-786D-43BF-957C-360FD68B2F05}" srcOrd="0" destOrd="0" presId="urn:microsoft.com/office/officeart/2018/2/layout/IconVerticalSolidList"/>
    <dgm:cxn modelId="{D6BD805A-8D62-417B-9DB1-3135FA761B5F}" type="presOf" srcId="{87813608-4DB1-4D5F-9B13-523DCE31C221}" destId="{A4723812-63CF-42DE-A61E-9948D4A0D633}" srcOrd="0" destOrd="0" presId="urn:microsoft.com/office/officeart/2018/2/layout/IconVerticalSolidList"/>
    <dgm:cxn modelId="{2E28EA60-7910-4D66-9A3C-BC5C6FB2C5B4}" type="presOf" srcId="{567EA56E-A47D-4D65-9684-CCB9D9FE900C}" destId="{0C2304A5-893C-43C8-8417-E471F7526F3C}" srcOrd="0" destOrd="0" presId="urn:microsoft.com/office/officeart/2018/2/layout/IconVerticalSolidList"/>
    <dgm:cxn modelId="{FA577B94-F6B0-401C-AD93-EDDDD336624F}" srcId="{694F297E-9323-42A5-A5A8-4E84A0D78BF9}" destId="{567EA56E-A47D-4D65-9684-CCB9D9FE900C}" srcOrd="1" destOrd="0" parTransId="{5B5CCD99-C3C1-4EF0-BA14-9D2C00FE8DA2}" sibTransId="{81DC65EB-2AB2-4E38-AD99-4C1182A478B2}"/>
    <dgm:cxn modelId="{2A42A5AD-51C6-409E-B96D-BECE414664FE}" type="presOf" srcId="{8FC60CB5-DCC5-401F-A558-3F8132A7B01F}" destId="{3155A04B-C26F-4C53-A41F-D0854724248A}" srcOrd="0" destOrd="0" presId="urn:microsoft.com/office/officeart/2018/2/layout/IconVerticalSolidList"/>
    <dgm:cxn modelId="{EBE967E3-6B40-4D63-AED3-A74DAE52CF82}" srcId="{694F297E-9323-42A5-A5A8-4E84A0D78BF9}" destId="{8FC60CB5-DCC5-401F-A558-3F8132A7B01F}" srcOrd="0" destOrd="0" parTransId="{50684030-4A78-41D0-9DE6-3FE9EDA4B6F1}" sibTransId="{A3AFF703-C0CD-44C6-AF92-02BF1B3E4C6D}"/>
    <dgm:cxn modelId="{C7562EEB-4EC8-4D93-923D-C62C87E986D5}" srcId="{694F297E-9323-42A5-A5A8-4E84A0D78BF9}" destId="{97D138CC-185D-4DF0-B368-1E8D8AFB4F97}" srcOrd="2" destOrd="0" parTransId="{7BECBD59-DF88-4DE5-B193-F2B533724E34}" sibTransId="{2713FA4F-0647-4DE0-898E-D9ADAB505106}"/>
    <dgm:cxn modelId="{F2AAF6F2-05F6-4A11-AEF2-39AA2EA9E016}" type="presOf" srcId="{97D138CC-185D-4DF0-B368-1E8D8AFB4F97}" destId="{FB831CFD-E969-4104-B8A6-9D25B1EF3BD0}" srcOrd="0" destOrd="0" presId="urn:microsoft.com/office/officeart/2018/2/layout/IconVerticalSolidList"/>
    <dgm:cxn modelId="{6AB28C1E-F252-4A39-A464-BE57073F9452}" type="presParOf" srcId="{A61009BC-786D-43BF-957C-360FD68B2F05}" destId="{3B5F36E0-33EC-4836-80B4-8E7ACD8EEDBC}" srcOrd="0" destOrd="0" presId="urn:microsoft.com/office/officeart/2018/2/layout/IconVerticalSolidList"/>
    <dgm:cxn modelId="{AF43DAD0-D525-464A-B32B-9F4A370CC4AF}" type="presParOf" srcId="{3B5F36E0-33EC-4836-80B4-8E7ACD8EEDBC}" destId="{3EBBC648-FAAE-4B56-9F8C-F8DDAFFBCE08}" srcOrd="0" destOrd="0" presId="urn:microsoft.com/office/officeart/2018/2/layout/IconVerticalSolidList"/>
    <dgm:cxn modelId="{31323AEF-0FD1-4BBE-AEAE-391458AC4FF5}" type="presParOf" srcId="{3B5F36E0-33EC-4836-80B4-8E7ACD8EEDBC}" destId="{B03826BC-F006-48F1-A243-6C64C576827C}" srcOrd="1" destOrd="0" presId="urn:microsoft.com/office/officeart/2018/2/layout/IconVerticalSolidList"/>
    <dgm:cxn modelId="{4AF13187-8B33-40F5-AE3A-530528B9F69A}" type="presParOf" srcId="{3B5F36E0-33EC-4836-80B4-8E7ACD8EEDBC}" destId="{B7092BE9-6232-4AAC-BF42-454D5F5F1A39}" srcOrd="2" destOrd="0" presId="urn:microsoft.com/office/officeart/2018/2/layout/IconVerticalSolidList"/>
    <dgm:cxn modelId="{B6863915-1EF2-4F1F-8F32-5FD6ACF3B16E}" type="presParOf" srcId="{3B5F36E0-33EC-4836-80B4-8E7ACD8EEDBC}" destId="{3155A04B-C26F-4C53-A41F-D0854724248A}" srcOrd="3" destOrd="0" presId="urn:microsoft.com/office/officeart/2018/2/layout/IconVerticalSolidList"/>
    <dgm:cxn modelId="{F7996875-6E89-4ECC-A1EE-D0A7EA74B868}" type="presParOf" srcId="{A61009BC-786D-43BF-957C-360FD68B2F05}" destId="{3B14D76D-15EC-43A7-85F4-906BB7639891}" srcOrd="1" destOrd="0" presId="urn:microsoft.com/office/officeart/2018/2/layout/IconVerticalSolidList"/>
    <dgm:cxn modelId="{1A0166DA-C698-4F39-8B88-D169D9F0E4E6}" type="presParOf" srcId="{A61009BC-786D-43BF-957C-360FD68B2F05}" destId="{A7C43626-D607-4095-AD6B-BBE651F96077}" srcOrd="2" destOrd="0" presId="urn:microsoft.com/office/officeart/2018/2/layout/IconVerticalSolidList"/>
    <dgm:cxn modelId="{3077B099-BB8F-448F-8E6A-B485B184A936}" type="presParOf" srcId="{A7C43626-D607-4095-AD6B-BBE651F96077}" destId="{B440FDC3-A752-40C8-9167-DADA6051A600}" srcOrd="0" destOrd="0" presId="urn:microsoft.com/office/officeart/2018/2/layout/IconVerticalSolidList"/>
    <dgm:cxn modelId="{C52CAE06-5834-4E96-BA69-4B999E6A0760}" type="presParOf" srcId="{A7C43626-D607-4095-AD6B-BBE651F96077}" destId="{6C1F5A3E-ED3F-4361-96FD-030BB1D23B1D}" srcOrd="1" destOrd="0" presId="urn:microsoft.com/office/officeart/2018/2/layout/IconVerticalSolidList"/>
    <dgm:cxn modelId="{1A2C92F4-96D8-4A65-9D48-F862D00748CF}" type="presParOf" srcId="{A7C43626-D607-4095-AD6B-BBE651F96077}" destId="{F5CB224B-2AC6-432A-8C53-152172DB29CB}" srcOrd="2" destOrd="0" presId="urn:microsoft.com/office/officeart/2018/2/layout/IconVerticalSolidList"/>
    <dgm:cxn modelId="{712A931A-4297-421A-A21B-12D3D0DDE59B}" type="presParOf" srcId="{A7C43626-D607-4095-AD6B-BBE651F96077}" destId="{0C2304A5-893C-43C8-8417-E471F7526F3C}" srcOrd="3" destOrd="0" presId="urn:microsoft.com/office/officeart/2018/2/layout/IconVerticalSolidList"/>
    <dgm:cxn modelId="{D0A7C4DF-BEC6-4291-A078-CC0EEE245008}" type="presParOf" srcId="{A61009BC-786D-43BF-957C-360FD68B2F05}" destId="{F6CC3BC8-9009-4333-A7EC-6577426F2B1C}" srcOrd="3" destOrd="0" presId="urn:microsoft.com/office/officeart/2018/2/layout/IconVerticalSolidList"/>
    <dgm:cxn modelId="{8120D7B7-5AFB-47DD-AB9F-0ADDB11B7D4F}" type="presParOf" srcId="{A61009BC-786D-43BF-957C-360FD68B2F05}" destId="{B5340B50-B788-49DD-BD07-DBBC9B1A9136}" srcOrd="4" destOrd="0" presId="urn:microsoft.com/office/officeart/2018/2/layout/IconVerticalSolidList"/>
    <dgm:cxn modelId="{4986B7DC-F635-473B-A8CD-E20D9937C632}" type="presParOf" srcId="{B5340B50-B788-49DD-BD07-DBBC9B1A9136}" destId="{144F1F10-1F42-49F0-A0DD-45B4C5F8AA26}" srcOrd="0" destOrd="0" presId="urn:microsoft.com/office/officeart/2018/2/layout/IconVerticalSolidList"/>
    <dgm:cxn modelId="{23D17775-7193-4D4B-90C4-6ADD4D3B3E7E}" type="presParOf" srcId="{B5340B50-B788-49DD-BD07-DBBC9B1A9136}" destId="{F7F4875E-7EFF-4B37-904E-8A5C8DB31E63}" srcOrd="1" destOrd="0" presId="urn:microsoft.com/office/officeart/2018/2/layout/IconVerticalSolidList"/>
    <dgm:cxn modelId="{D2E3087A-AC1F-49CC-8B25-A87587BAAB61}" type="presParOf" srcId="{B5340B50-B788-49DD-BD07-DBBC9B1A9136}" destId="{B41F585B-F421-481C-8ECB-C6E31147E7B3}" srcOrd="2" destOrd="0" presId="urn:microsoft.com/office/officeart/2018/2/layout/IconVerticalSolidList"/>
    <dgm:cxn modelId="{62000A48-9656-4EDC-B887-A9EE328610D0}" type="presParOf" srcId="{B5340B50-B788-49DD-BD07-DBBC9B1A9136}" destId="{FB831CFD-E969-4104-B8A6-9D25B1EF3BD0}" srcOrd="3" destOrd="0" presId="urn:microsoft.com/office/officeart/2018/2/layout/IconVerticalSolidList"/>
    <dgm:cxn modelId="{1B88BEED-2044-4029-AFDD-8A2BB013FDE2}" type="presParOf" srcId="{A61009BC-786D-43BF-957C-360FD68B2F05}" destId="{D15CC2D3-16BE-4A1E-80A7-E15A05B34ECE}" srcOrd="5" destOrd="0" presId="urn:microsoft.com/office/officeart/2018/2/layout/IconVerticalSolidList"/>
    <dgm:cxn modelId="{BA1BFF18-2B44-4139-A19E-D7B4AE9F3FA7}" type="presParOf" srcId="{A61009BC-786D-43BF-957C-360FD68B2F05}" destId="{4ACE37F1-8415-4F0E-93EE-F98FDAA4305D}" srcOrd="6" destOrd="0" presId="urn:microsoft.com/office/officeart/2018/2/layout/IconVerticalSolidList"/>
    <dgm:cxn modelId="{3B7C2EB7-219E-4C50-85DD-0C4A455E644C}" type="presParOf" srcId="{4ACE37F1-8415-4F0E-93EE-F98FDAA4305D}" destId="{5253ACA9-9B15-4F11-BED8-1D4FB4A9E60F}" srcOrd="0" destOrd="0" presId="urn:microsoft.com/office/officeart/2018/2/layout/IconVerticalSolidList"/>
    <dgm:cxn modelId="{C6050098-3E91-43D2-989F-DE8525AE91CF}" type="presParOf" srcId="{4ACE37F1-8415-4F0E-93EE-F98FDAA4305D}" destId="{8BDAEC24-7240-4C56-9FE9-FA767E27A279}" srcOrd="1" destOrd="0" presId="urn:microsoft.com/office/officeart/2018/2/layout/IconVerticalSolidList"/>
    <dgm:cxn modelId="{BD150D9A-D8AD-4B9D-892C-FD747F2976EF}" type="presParOf" srcId="{4ACE37F1-8415-4F0E-93EE-F98FDAA4305D}" destId="{05107A9A-D680-4648-9A9F-8213DC9830F0}" srcOrd="2" destOrd="0" presId="urn:microsoft.com/office/officeart/2018/2/layout/IconVerticalSolidList"/>
    <dgm:cxn modelId="{CE5FAEB8-EC41-490C-BD3B-785BFE04552D}" type="presParOf" srcId="{4ACE37F1-8415-4F0E-93EE-F98FDAA4305D}" destId="{A4723812-63CF-42DE-A61E-9948D4A0D6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8A53E2-85BA-476B-95B3-5E6F49A157A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280A972-EAA2-4D49-9066-0D0EB5E69224}">
      <dgm:prSet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Century Gothic" panose="020B0502020202020204" pitchFamily="34" charset="0"/>
              <a:ea typeface="+mn-ea"/>
              <a:cs typeface="+mn-cs"/>
            </a:rPr>
            <a:t>Exponer las temáticas priorizadas en la agenda de política pública del país.</a:t>
          </a:r>
          <a:endParaRPr lang="en-US" sz="1600" kern="1200" dirty="0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atin typeface="Century Gothic" panose="020B0502020202020204" pitchFamily="34" charset="0"/>
            <a:ea typeface="+mn-ea"/>
            <a:cs typeface="+mn-cs"/>
          </a:endParaRPr>
        </a:p>
      </dgm:t>
    </dgm:pt>
    <dgm:pt modelId="{8DB75C29-940A-435D-8A4D-CEC482ADC013}" type="parTrans" cxnId="{CE33F52E-09A9-446A-8CC8-6B7F07CD9F6F}">
      <dgm:prSet/>
      <dgm:spPr/>
      <dgm:t>
        <a:bodyPr/>
        <a:lstStyle/>
        <a:p>
          <a:endParaRPr lang="en-US"/>
        </a:p>
      </dgm:t>
    </dgm:pt>
    <dgm:pt modelId="{17C95940-2402-4030-8F4B-DFC5B556F216}" type="sibTrans" cxnId="{CE33F52E-09A9-446A-8CC8-6B7F07CD9F6F}">
      <dgm:prSet/>
      <dgm:spPr/>
      <dgm:t>
        <a:bodyPr/>
        <a:lstStyle/>
        <a:p>
          <a:endParaRPr lang="en-US"/>
        </a:p>
      </dgm:t>
    </dgm:pt>
    <dgm:pt modelId="{0BDBD1EF-0953-449B-A20F-E033972A6E4D}">
      <dgm:prSet/>
      <dgm:spPr/>
      <dgm:t>
        <a:bodyPr/>
        <a:lstStyle/>
        <a:p>
          <a:pPr algn="ctr"/>
          <a:r>
            <a:rPr lang="es-CO" dirty="0">
              <a:latin typeface="Century Gothic" panose="020B0502020202020204" pitchFamily="34" charset="0"/>
            </a:rPr>
            <a:t>Determinar la coincidencia  y/o articulación entre las objetivos de los diferentes gobiernos.</a:t>
          </a:r>
          <a:endParaRPr lang="en-US" dirty="0">
            <a:latin typeface="Century Gothic" panose="020B0502020202020204" pitchFamily="34" charset="0"/>
          </a:endParaRPr>
        </a:p>
      </dgm:t>
    </dgm:pt>
    <dgm:pt modelId="{CC48FE68-305A-4146-B4B1-09ECF77E6078}" type="parTrans" cxnId="{19BD40A0-4B87-4F03-9202-85B752880FD1}">
      <dgm:prSet/>
      <dgm:spPr/>
      <dgm:t>
        <a:bodyPr/>
        <a:lstStyle/>
        <a:p>
          <a:endParaRPr lang="en-US"/>
        </a:p>
      </dgm:t>
    </dgm:pt>
    <dgm:pt modelId="{4DCEE279-2B62-4C27-953A-5EF7FE09BA4B}" type="sibTrans" cxnId="{19BD40A0-4B87-4F03-9202-85B752880FD1}">
      <dgm:prSet/>
      <dgm:spPr/>
      <dgm:t>
        <a:bodyPr/>
        <a:lstStyle/>
        <a:p>
          <a:endParaRPr lang="en-US"/>
        </a:p>
      </dgm:t>
    </dgm:pt>
    <dgm:pt modelId="{5F926F80-FE18-4AD4-AE35-1EAB406B5BB2}">
      <dgm:prSet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Century Gothic" panose="020B0502020202020204" pitchFamily="34" charset="0"/>
              <a:ea typeface="+mn-ea"/>
              <a:cs typeface="+mn-cs"/>
            </a:rPr>
            <a:t>Analizar de Planes Nacionales de Desarrollo en materia lingüística y discursiva</a:t>
          </a:r>
          <a:endParaRPr lang="en-US" sz="1600" kern="1200" dirty="0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atin typeface="Century Gothic" panose="020B0502020202020204" pitchFamily="34" charset="0"/>
            <a:ea typeface="+mn-ea"/>
            <a:cs typeface="+mn-cs"/>
          </a:endParaRPr>
        </a:p>
      </dgm:t>
    </dgm:pt>
    <dgm:pt modelId="{E99A1C22-1C8B-4455-B894-E9D8158DE0A8}" type="parTrans" cxnId="{3ADD9290-7C4B-4199-8AF2-E6F72E97C3D9}">
      <dgm:prSet/>
      <dgm:spPr/>
      <dgm:t>
        <a:bodyPr/>
        <a:lstStyle/>
        <a:p>
          <a:endParaRPr lang="en-US"/>
        </a:p>
      </dgm:t>
    </dgm:pt>
    <dgm:pt modelId="{79D12D98-A125-41B8-BF67-EE57AA0B6D44}" type="sibTrans" cxnId="{3ADD9290-7C4B-4199-8AF2-E6F72E97C3D9}">
      <dgm:prSet/>
      <dgm:spPr/>
      <dgm:t>
        <a:bodyPr/>
        <a:lstStyle/>
        <a:p>
          <a:endParaRPr lang="en-US"/>
        </a:p>
      </dgm:t>
    </dgm:pt>
    <dgm:pt modelId="{4CABFCDB-E53A-45DD-A0BB-64476CCE2438}" type="pres">
      <dgm:prSet presAssocID="{708A53E2-85BA-476B-95B3-5E6F49A157A4}" presName="root" presStyleCnt="0">
        <dgm:presLayoutVars>
          <dgm:dir/>
          <dgm:resizeHandles val="exact"/>
        </dgm:presLayoutVars>
      </dgm:prSet>
      <dgm:spPr/>
    </dgm:pt>
    <dgm:pt modelId="{BB79354C-E49F-435A-BDA1-D5ACA4C76351}" type="pres">
      <dgm:prSet presAssocID="{1280A972-EAA2-4D49-9066-0D0EB5E69224}" presName="compNode" presStyleCnt="0"/>
      <dgm:spPr/>
    </dgm:pt>
    <dgm:pt modelId="{03380FF6-514C-45C2-84DB-C85D3CDE3C1D}" type="pres">
      <dgm:prSet presAssocID="{1280A972-EAA2-4D49-9066-0D0EB5E69224}" presName="bgRect" presStyleLbl="bgShp" presStyleIdx="0" presStyleCnt="3"/>
      <dgm:spPr/>
    </dgm:pt>
    <dgm:pt modelId="{C69B8999-1C12-4E6F-91B7-708B73DC55B8}" type="pres">
      <dgm:prSet presAssocID="{1280A972-EAA2-4D49-9066-0D0EB5E6922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FDC5F914-7B62-47E9-9DE9-62A848D29DA4}" type="pres">
      <dgm:prSet presAssocID="{1280A972-EAA2-4D49-9066-0D0EB5E69224}" presName="spaceRect" presStyleCnt="0"/>
      <dgm:spPr/>
    </dgm:pt>
    <dgm:pt modelId="{2DE98D31-9F6C-4A26-93E8-ABEE90E76591}" type="pres">
      <dgm:prSet presAssocID="{1280A972-EAA2-4D49-9066-0D0EB5E69224}" presName="parTx" presStyleLbl="revTx" presStyleIdx="0" presStyleCnt="3">
        <dgm:presLayoutVars>
          <dgm:chMax val="0"/>
          <dgm:chPref val="0"/>
        </dgm:presLayoutVars>
      </dgm:prSet>
      <dgm:spPr/>
    </dgm:pt>
    <dgm:pt modelId="{B6426523-D699-4B32-8383-50F938975E02}" type="pres">
      <dgm:prSet presAssocID="{17C95940-2402-4030-8F4B-DFC5B556F216}" presName="sibTrans" presStyleCnt="0"/>
      <dgm:spPr/>
    </dgm:pt>
    <dgm:pt modelId="{C86A874B-BF02-4681-A51A-C2D3AC7411BA}" type="pres">
      <dgm:prSet presAssocID="{0BDBD1EF-0953-449B-A20F-E033972A6E4D}" presName="compNode" presStyleCnt="0"/>
      <dgm:spPr/>
    </dgm:pt>
    <dgm:pt modelId="{957777C8-527B-40BF-9A3D-19E1B379087F}" type="pres">
      <dgm:prSet presAssocID="{0BDBD1EF-0953-449B-A20F-E033972A6E4D}" presName="bgRect" presStyleLbl="bgShp" presStyleIdx="1" presStyleCnt="3"/>
      <dgm:spPr/>
    </dgm:pt>
    <dgm:pt modelId="{0D2D35C5-55FF-4DA5-BC10-B7C2CB08AB0B}" type="pres">
      <dgm:prSet presAssocID="{0BDBD1EF-0953-449B-A20F-E033972A6E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CADF8E7-24AC-4F1E-9B87-B72D02794F07}" type="pres">
      <dgm:prSet presAssocID="{0BDBD1EF-0953-449B-A20F-E033972A6E4D}" presName="spaceRect" presStyleCnt="0"/>
      <dgm:spPr/>
    </dgm:pt>
    <dgm:pt modelId="{DCF4E2C1-7512-4A4C-A098-4AAAC9283E6F}" type="pres">
      <dgm:prSet presAssocID="{0BDBD1EF-0953-449B-A20F-E033972A6E4D}" presName="parTx" presStyleLbl="revTx" presStyleIdx="1" presStyleCnt="3">
        <dgm:presLayoutVars>
          <dgm:chMax val="0"/>
          <dgm:chPref val="0"/>
        </dgm:presLayoutVars>
      </dgm:prSet>
      <dgm:spPr/>
    </dgm:pt>
    <dgm:pt modelId="{F6E6E317-D81F-43E1-8FED-9868AD22E649}" type="pres">
      <dgm:prSet presAssocID="{4DCEE279-2B62-4C27-953A-5EF7FE09BA4B}" presName="sibTrans" presStyleCnt="0"/>
      <dgm:spPr/>
    </dgm:pt>
    <dgm:pt modelId="{C490286F-BB36-4597-A2A4-BCF6390CC652}" type="pres">
      <dgm:prSet presAssocID="{5F926F80-FE18-4AD4-AE35-1EAB406B5BB2}" presName="compNode" presStyleCnt="0"/>
      <dgm:spPr/>
    </dgm:pt>
    <dgm:pt modelId="{105BF102-CC91-4613-B44E-4773F59C3F4F}" type="pres">
      <dgm:prSet presAssocID="{5F926F80-FE18-4AD4-AE35-1EAB406B5BB2}" presName="bgRect" presStyleLbl="bgShp" presStyleIdx="2" presStyleCnt="3"/>
      <dgm:spPr/>
    </dgm:pt>
    <dgm:pt modelId="{832C1223-C68E-4EE9-B9A4-CF5E92B75535}" type="pres">
      <dgm:prSet presAssocID="{5F926F80-FE18-4AD4-AE35-1EAB406B5BB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9A25FB3E-8EB7-4F33-B40F-F6F802DAA6CB}" type="pres">
      <dgm:prSet presAssocID="{5F926F80-FE18-4AD4-AE35-1EAB406B5BB2}" presName="spaceRect" presStyleCnt="0"/>
      <dgm:spPr/>
    </dgm:pt>
    <dgm:pt modelId="{F7D695B6-D8B2-4F60-818A-9DAD8EAE4CFD}" type="pres">
      <dgm:prSet presAssocID="{5F926F80-FE18-4AD4-AE35-1EAB406B5BB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E33F52E-09A9-446A-8CC8-6B7F07CD9F6F}" srcId="{708A53E2-85BA-476B-95B3-5E6F49A157A4}" destId="{1280A972-EAA2-4D49-9066-0D0EB5E69224}" srcOrd="0" destOrd="0" parTransId="{8DB75C29-940A-435D-8A4D-CEC482ADC013}" sibTransId="{17C95940-2402-4030-8F4B-DFC5B556F216}"/>
    <dgm:cxn modelId="{7CC12881-8DB0-49E7-BC87-DD69C7BE0A9D}" type="presOf" srcId="{0BDBD1EF-0953-449B-A20F-E033972A6E4D}" destId="{DCF4E2C1-7512-4A4C-A098-4AAAC9283E6F}" srcOrd="0" destOrd="0" presId="urn:microsoft.com/office/officeart/2018/2/layout/IconVerticalSolidList"/>
    <dgm:cxn modelId="{AC5A8C89-DC1D-4BCB-A171-7F6AEA0B206F}" type="presOf" srcId="{5F926F80-FE18-4AD4-AE35-1EAB406B5BB2}" destId="{F7D695B6-D8B2-4F60-818A-9DAD8EAE4CFD}" srcOrd="0" destOrd="0" presId="urn:microsoft.com/office/officeart/2018/2/layout/IconVerticalSolidList"/>
    <dgm:cxn modelId="{3ADD9290-7C4B-4199-8AF2-E6F72E97C3D9}" srcId="{708A53E2-85BA-476B-95B3-5E6F49A157A4}" destId="{5F926F80-FE18-4AD4-AE35-1EAB406B5BB2}" srcOrd="2" destOrd="0" parTransId="{E99A1C22-1C8B-4455-B894-E9D8158DE0A8}" sibTransId="{79D12D98-A125-41B8-BF67-EE57AA0B6D44}"/>
    <dgm:cxn modelId="{19BD40A0-4B87-4F03-9202-85B752880FD1}" srcId="{708A53E2-85BA-476B-95B3-5E6F49A157A4}" destId="{0BDBD1EF-0953-449B-A20F-E033972A6E4D}" srcOrd="1" destOrd="0" parTransId="{CC48FE68-305A-4146-B4B1-09ECF77E6078}" sibTransId="{4DCEE279-2B62-4C27-953A-5EF7FE09BA4B}"/>
    <dgm:cxn modelId="{C06C3DE2-BA0E-4368-A9EC-ECCE19AD8269}" type="presOf" srcId="{1280A972-EAA2-4D49-9066-0D0EB5E69224}" destId="{2DE98D31-9F6C-4A26-93E8-ABEE90E76591}" srcOrd="0" destOrd="0" presId="urn:microsoft.com/office/officeart/2018/2/layout/IconVerticalSolidList"/>
    <dgm:cxn modelId="{4A0CFEEE-9A54-4289-AAE7-967F855596F5}" type="presOf" srcId="{708A53E2-85BA-476B-95B3-5E6F49A157A4}" destId="{4CABFCDB-E53A-45DD-A0BB-64476CCE2438}" srcOrd="0" destOrd="0" presId="urn:microsoft.com/office/officeart/2018/2/layout/IconVerticalSolidList"/>
    <dgm:cxn modelId="{D54A97C1-42CA-40A5-B440-1CE204C61F0B}" type="presParOf" srcId="{4CABFCDB-E53A-45DD-A0BB-64476CCE2438}" destId="{BB79354C-E49F-435A-BDA1-D5ACA4C76351}" srcOrd="0" destOrd="0" presId="urn:microsoft.com/office/officeart/2018/2/layout/IconVerticalSolidList"/>
    <dgm:cxn modelId="{CA12E287-104E-48AE-A95C-4F0D7F13F859}" type="presParOf" srcId="{BB79354C-E49F-435A-BDA1-D5ACA4C76351}" destId="{03380FF6-514C-45C2-84DB-C85D3CDE3C1D}" srcOrd="0" destOrd="0" presId="urn:microsoft.com/office/officeart/2018/2/layout/IconVerticalSolidList"/>
    <dgm:cxn modelId="{D9DE5E74-81BB-4584-B136-51516CBCF154}" type="presParOf" srcId="{BB79354C-E49F-435A-BDA1-D5ACA4C76351}" destId="{C69B8999-1C12-4E6F-91B7-708B73DC55B8}" srcOrd="1" destOrd="0" presId="urn:microsoft.com/office/officeart/2018/2/layout/IconVerticalSolidList"/>
    <dgm:cxn modelId="{02735690-ABDB-4805-BB18-2D2186DCFDE7}" type="presParOf" srcId="{BB79354C-E49F-435A-BDA1-D5ACA4C76351}" destId="{FDC5F914-7B62-47E9-9DE9-62A848D29DA4}" srcOrd="2" destOrd="0" presId="urn:microsoft.com/office/officeart/2018/2/layout/IconVerticalSolidList"/>
    <dgm:cxn modelId="{7195F686-70E7-4C41-95DE-43C72B2321B0}" type="presParOf" srcId="{BB79354C-E49F-435A-BDA1-D5ACA4C76351}" destId="{2DE98D31-9F6C-4A26-93E8-ABEE90E76591}" srcOrd="3" destOrd="0" presId="urn:microsoft.com/office/officeart/2018/2/layout/IconVerticalSolidList"/>
    <dgm:cxn modelId="{281753F2-A98E-483B-B085-C7E564580742}" type="presParOf" srcId="{4CABFCDB-E53A-45DD-A0BB-64476CCE2438}" destId="{B6426523-D699-4B32-8383-50F938975E02}" srcOrd="1" destOrd="0" presId="urn:microsoft.com/office/officeart/2018/2/layout/IconVerticalSolidList"/>
    <dgm:cxn modelId="{7DE5F921-DEDE-4FC6-881F-50074D0BF090}" type="presParOf" srcId="{4CABFCDB-E53A-45DD-A0BB-64476CCE2438}" destId="{C86A874B-BF02-4681-A51A-C2D3AC7411BA}" srcOrd="2" destOrd="0" presId="urn:microsoft.com/office/officeart/2018/2/layout/IconVerticalSolidList"/>
    <dgm:cxn modelId="{4A2EE153-A8B7-410A-AA16-7857B032BC5C}" type="presParOf" srcId="{C86A874B-BF02-4681-A51A-C2D3AC7411BA}" destId="{957777C8-527B-40BF-9A3D-19E1B379087F}" srcOrd="0" destOrd="0" presId="urn:microsoft.com/office/officeart/2018/2/layout/IconVerticalSolidList"/>
    <dgm:cxn modelId="{48F4DB17-64F1-49E1-9DD4-8862521B0314}" type="presParOf" srcId="{C86A874B-BF02-4681-A51A-C2D3AC7411BA}" destId="{0D2D35C5-55FF-4DA5-BC10-B7C2CB08AB0B}" srcOrd="1" destOrd="0" presId="urn:microsoft.com/office/officeart/2018/2/layout/IconVerticalSolidList"/>
    <dgm:cxn modelId="{829AE975-A945-417E-9878-45DFA7EEF532}" type="presParOf" srcId="{C86A874B-BF02-4681-A51A-C2D3AC7411BA}" destId="{BCADF8E7-24AC-4F1E-9B87-B72D02794F07}" srcOrd="2" destOrd="0" presId="urn:microsoft.com/office/officeart/2018/2/layout/IconVerticalSolidList"/>
    <dgm:cxn modelId="{821EDFDE-DB52-4A9E-B36C-D77574A9970E}" type="presParOf" srcId="{C86A874B-BF02-4681-A51A-C2D3AC7411BA}" destId="{DCF4E2C1-7512-4A4C-A098-4AAAC9283E6F}" srcOrd="3" destOrd="0" presId="urn:microsoft.com/office/officeart/2018/2/layout/IconVerticalSolidList"/>
    <dgm:cxn modelId="{89BD2BF1-9A43-4771-A8A6-85B9CA146143}" type="presParOf" srcId="{4CABFCDB-E53A-45DD-A0BB-64476CCE2438}" destId="{F6E6E317-D81F-43E1-8FED-9868AD22E649}" srcOrd="3" destOrd="0" presId="urn:microsoft.com/office/officeart/2018/2/layout/IconVerticalSolidList"/>
    <dgm:cxn modelId="{E82DA7EC-F256-4293-9096-87F03279CF90}" type="presParOf" srcId="{4CABFCDB-E53A-45DD-A0BB-64476CCE2438}" destId="{C490286F-BB36-4597-A2A4-BCF6390CC652}" srcOrd="4" destOrd="0" presId="urn:microsoft.com/office/officeart/2018/2/layout/IconVerticalSolidList"/>
    <dgm:cxn modelId="{4FD49369-B743-4DE8-B08B-A61976A7CFB5}" type="presParOf" srcId="{C490286F-BB36-4597-A2A4-BCF6390CC652}" destId="{105BF102-CC91-4613-B44E-4773F59C3F4F}" srcOrd="0" destOrd="0" presId="urn:microsoft.com/office/officeart/2018/2/layout/IconVerticalSolidList"/>
    <dgm:cxn modelId="{4BCFB5E4-8497-4445-9F58-42F1F6B4EE74}" type="presParOf" srcId="{C490286F-BB36-4597-A2A4-BCF6390CC652}" destId="{832C1223-C68E-4EE9-B9A4-CF5E92B75535}" srcOrd="1" destOrd="0" presId="urn:microsoft.com/office/officeart/2018/2/layout/IconVerticalSolidList"/>
    <dgm:cxn modelId="{36ADBF25-5A44-4AA3-A999-0AAD2DE15412}" type="presParOf" srcId="{C490286F-BB36-4597-A2A4-BCF6390CC652}" destId="{9A25FB3E-8EB7-4F33-B40F-F6F802DAA6CB}" srcOrd="2" destOrd="0" presId="urn:microsoft.com/office/officeart/2018/2/layout/IconVerticalSolidList"/>
    <dgm:cxn modelId="{31D0979F-F293-4F64-B380-BAC2E07390D2}" type="presParOf" srcId="{C490286F-BB36-4597-A2A4-BCF6390CC652}" destId="{F7D695B6-D8B2-4F60-818A-9DAD8EAE4C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E83112-4276-4DE4-9DCF-8B85951079E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9931218-3372-4A2E-A684-4289A4082393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s-ES" sz="1400" dirty="0">
              <a:latin typeface="Century Gothic" panose="020B0502020202020204" pitchFamily="34" charset="0"/>
            </a:rPr>
            <a:t>Instrumento formal y legal por medio del cual se trazan los objetivos del Gobierno permitiendo la subsecuente evaluación de su gestión.</a:t>
          </a:r>
          <a:r>
            <a:rPr lang="es-CO" sz="1400" dirty="0">
              <a:latin typeface="Century Gothic" panose="020B0502020202020204" pitchFamily="34" charset="0"/>
            </a:rPr>
            <a:t> </a:t>
          </a:r>
          <a:endParaRPr lang="en-US" sz="1400" dirty="0">
            <a:latin typeface="Century Gothic" panose="020B0502020202020204" pitchFamily="34" charset="0"/>
          </a:endParaRPr>
        </a:p>
      </dgm:t>
    </dgm:pt>
    <dgm:pt modelId="{EDDC2A4D-2CCD-464A-9515-A2DBD34436B4}" type="parTrans" cxnId="{0CD22DC1-D09D-40E7-90BF-848F5AFE881F}">
      <dgm:prSet/>
      <dgm:spPr/>
      <dgm:t>
        <a:bodyPr/>
        <a:lstStyle/>
        <a:p>
          <a:endParaRPr lang="en-US"/>
        </a:p>
      </dgm:t>
    </dgm:pt>
    <dgm:pt modelId="{68FF2863-BCFA-4831-B4F1-D086905051C3}" type="sibTrans" cxnId="{0CD22DC1-D09D-40E7-90BF-848F5AFE881F}">
      <dgm:prSet/>
      <dgm:spPr/>
      <dgm:t>
        <a:bodyPr/>
        <a:lstStyle/>
        <a:p>
          <a:endParaRPr lang="en-US"/>
        </a:p>
      </dgm:t>
    </dgm:pt>
    <dgm:pt modelId="{23871A62-A874-471E-B7DD-8009BA3E862F}">
      <dgm:prSet/>
      <dgm:spPr/>
      <dgm:t>
        <a:bodyPr anchor="ctr"/>
        <a:lstStyle/>
        <a:p>
          <a:r>
            <a:rPr lang="es-ES" dirty="0">
              <a:latin typeface="Century Gothic" panose="020B0502020202020204" pitchFamily="34" charset="0"/>
            </a:rPr>
            <a:t>Constitución Política de Colombia de 1991. Artículo 339</a:t>
          </a:r>
          <a:endParaRPr lang="en-US" dirty="0">
            <a:latin typeface="Century Gothic" panose="020B0502020202020204" pitchFamily="34" charset="0"/>
          </a:endParaRPr>
        </a:p>
      </dgm:t>
    </dgm:pt>
    <dgm:pt modelId="{6148B22A-ACF0-48C4-AFCC-76B18DF6E79F}" type="parTrans" cxnId="{76BCB5C3-3BB9-4C46-9471-FAF4ADA1B84E}">
      <dgm:prSet/>
      <dgm:spPr/>
      <dgm:t>
        <a:bodyPr/>
        <a:lstStyle/>
        <a:p>
          <a:endParaRPr lang="en-US"/>
        </a:p>
      </dgm:t>
    </dgm:pt>
    <dgm:pt modelId="{63E8AF85-7629-4395-ABDF-7EA1F46C637A}" type="sibTrans" cxnId="{76BCB5C3-3BB9-4C46-9471-FAF4ADA1B84E}">
      <dgm:prSet/>
      <dgm:spPr/>
      <dgm:t>
        <a:bodyPr/>
        <a:lstStyle/>
        <a:p>
          <a:endParaRPr lang="en-US"/>
        </a:p>
      </dgm:t>
    </dgm:pt>
    <dgm:pt modelId="{E5CDE0FE-62B7-4284-8F2C-A6DD5EEA88DC}">
      <dgm:prSet/>
      <dgm:spPr/>
      <dgm:t>
        <a:bodyPr/>
        <a:lstStyle/>
        <a:p>
          <a:r>
            <a:rPr lang="es-CO" dirty="0">
              <a:latin typeface="Century Gothic" panose="020B0502020202020204" pitchFamily="34" charset="0"/>
            </a:rPr>
            <a:t>A través del PND que el presidente de la República liga sus propuesta y su gestión en el cuatreño. </a:t>
          </a:r>
          <a:endParaRPr lang="en-US" dirty="0">
            <a:latin typeface="Century Gothic" panose="020B0502020202020204" pitchFamily="34" charset="0"/>
          </a:endParaRPr>
        </a:p>
      </dgm:t>
    </dgm:pt>
    <dgm:pt modelId="{5D9E8DF1-37D7-4199-B14C-91938C10B17D}" type="parTrans" cxnId="{EF761CFA-2F98-4F43-85F6-D69A4F94C277}">
      <dgm:prSet/>
      <dgm:spPr/>
      <dgm:t>
        <a:bodyPr/>
        <a:lstStyle/>
        <a:p>
          <a:endParaRPr lang="en-US"/>
        </a:p>
      </dgm:t>
    </dgm:pt>
    <dgm:pt modelId="{D15F923F-084B-465C-85E2-ABD13B6AA91F}" type="sibTrans" cxnId="{EF761CFA-2F98-4F43-85F6-D69A4F94C277}">
      <dgm:prSet/>
      <dgm:spPr/>
      <dgm:t>
        <a:bodyPr/>
        <a:lstStyle/>
        <a:p>
          <a:endParaRPr lang="en-US"/>
        </a:p>
      </dgm:t>
    </dgm:pt>
    <dgm:pt modelId="{45AE346F-7FD9-4217-A584-8B55017D1762}" type="pres">
      <dgm:prSet presAssocID="{D5E83112-4276-4DE4-9DCF-8B85951079E6}" presName="root" presStyleCnt="0">
        <dgm:presLayoutVars>
          <dgm:dir/>
          <dgm:resizeHandles val="exact"/>
        </dgm:presLayoutVars>
      </dgm:prSet>
      <dgm:spPr/>
    </dgm:pt>
    <dgm:pt modelId="{3F9EAFA2-9B88-4269-9CE0-C10CB6755DB2}" type="pres">
      <dgm:prSet presAssocID="{29931218-3372-4A2E-A684-4289A4082393}" presName="compNode" presStyleCnt="0"/>
      <dgm:spPr/>
    </dgm:pt>
    <dgm:pt modelId="{C2D17350-6E35-4AAA-90C4-2AEA1109B2DC}" type="pres">
      <dgm:prSet presAssocID="{29931218-3372-4A2E-A684-4289A408239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B1EC2767-769B-44EF-89F2-9118022DD956}" type="pres">
      <dgm:prSet presAssocID="{29931218-3372-4A2E-A684-4289A4082393}" presName="spaceRect" presStyleCnt="0"/>
      <dgm:spPr/>
    </dgm:pt>
    <dgm:pt modelId="{53E75F3B-3298-40C3-BBAA-BE3BBE35C468}" type="pres">
      <dgm:prSet presAssocID="{29931218-3372-4A2E-A684-4289A4082393}" presName="textRect" presStyleLbl="revTx" presStyleIdx="0" presStyleCnt="3" custScaleX="128681">
        <dgm:presLayoutVars>
          <dgm:chMax val="1"/>
          <dgm:chPref val="1"/>
        </dgm:presLayoutVars>
      </dgm:prSet>
      <dgm:spPr/>
    </dgm:pt>
    <dgm:pt modelId="{F5426E9D-F2E2-47B5-B9A8-E81C8C479AA2}" type="pres">
      <dgm:prSet presAssocID="{68FF2863-BCFA-4831-B4F1-D086905051C3}" presName="sibTrans" presStyleCnt="0"/>
      <dgm:spPr/>
    </dgm:pt>
    <dgm:pt modelId="{01289962-CC82-438A-A0E1-330701743E57}" type="pres">
      <dgm:prSet presAssocID="{23871A62-A874-471E-B7DD-8009BA3E862F}" presName="compNode" presStyleCnt="0"/>
      <dgm:spPr/>
    </dgm:pt>
    <dgm:pt modelId="{52FCDAE7-722E-4C00-BAFC-F024B0CC0892}" type="pres">
      <dgm:prSet presAssocID="{23871A62-A874-471E-B7DD-8009BA3E862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0B5B7AC5-D741-4790-9925-F801F02B2A6D}" type="pres">
      <dgm:prSet presAssocID="{23871A62-A874-471E-B7DD-8009BA3E862F}" presName="spaceRect" presStyleCnt="0"/>
      <dgm:spPr/>
    </dgm:pt>
    <dgm:pt modelId="{5D6FFE3E-8967-4425-BF15-AE78FA0C0BA5}" type="pres">
      <dgm:prSet presAssocID="{23871A62-A874-471E-B7DD-8009BA3E862F}" presName="textRect" presStyleLbl="revTx" presStyleIdx="1" presStyleCnt="3">
        <dgm:presLayoutVars>
          <dgm:chMax val="1"/>
          <dgm:chPref val="1"/>
        </dgm:presLayoutVars>
      </dgm:prSet>
      <dgm:spPr/>
    </dgm:pt>
    <dgm:pt modelId="{AC61E193-382E-45EA-9F5A-090464DAC59C}" type="pres">
      <dgm:prSet presAssocID="{63E8AF85-7629-4395-ABDF-7EA1F46C637A}" presName="sibTrans" presStyleCnt="0"/>
      <dgm:spPr/>
    </dgm:pt>
    <dgm:pt modelId="{0047FC8F-6D05-491B-8C6B-134FCC26DF37}" type="pres">
      <dgm:prSet presAssocID="{E5CDE0FE-62B7-4284-8F2C-A6DD5EEA88DC}" presName="compNode" presStyleCnt="0"/>
      <dgm:spPr/>
    </dgm:pt>
    <dgm:pt modelId="{DD441ACC-14DE-4FBE-B168-3B2E62A95037}" type="pres">
      <dgm:prSet presAssocID="{E5CDE0FE-62B7-4284-8F2C-A6DD5EEA88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5945ADF8-3DE8-40F0-BE22-43176A28BC38}" type="pres">
      <dgm:prSet presAssocID="{E5CDE0FE-62B7-4284-8F2C-A6DD5EEA88DC}" presName="spaceRect" presStyleCnt="0"/>
      <dgm:spPr/>
    </dgm:pt>
    <dgm:pt modelId="{3F893E13-4F73-412C-9CA6-82375C2C3681}" type="pres">
      <dgm:prSet presAssocID="{E5CDE0FE-62B7-4284-8F2C-A6DD5EEA88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4879809-96AE-7A48-B958-A9A58EF92C60}" type="presOf" srcId="{D5E83112-4276-4DE4-9DCF-8B85951079E6}" destId="{45AE346F-7FD9-4217-A584-8B55017D1762}" srcOrd="0" destOrd="0" presId="urn:microsoft.com/office/officeart/2018/2/layout/IconLabelList"/>
    <dgm:cxn modelId="{ED919739-BE05-2F4E-9CC4-37F06397EFC1}" type="presOf" srcId="{29931218-3372-4A2E-A684-4289A4082393}" destId="{53E75F3B-3298-40C3-BBAA-BE3BBE35C468}" srcOrd="0" destOrd="0" presId="urn:microsoft.com/office/officeart/2018/2/layout/IconLabelList"/>
    <dgm:cxn modelId="{E2A9C48C-4943-4745-9A7C-382EF9874B4C}" type="presOf" srcId="{23871A62-A874-471E-B7DD-8009BA3E862F}" destId="{5D6FFE3E-8967-4425-BF15-AE78FA0C0BA5}" srcOrd="0" destOrd="0" presId="urn:microsoft.com/office/officeart/2018/2/layout/IconLabelList"/>
    <dgm:cxn modelId="{D40F1AA6-F66D-DD41-B545-8EE6EB3CCD9F}" type="presOf" srcId="{E5CDE0FE-62B7-4284-8F2C-A6DD5EEA88DC}" destId="{3F893E13-4F73-412C-9CA6-82375C2C3681}" srcOrd="0" destOrd="0" presId="urn:microsoft.com/office/officeart/2018/2/layout/IconLabelList"/>
    <dgm:cxn modelId="{0CD22DC1-D09D-40E7-90BF-848F5AFE881F}" srcId="{D5E83112-4276-4DE4-9DCF-8B85951079E6}" destId="{29931218-3372-4A2E-A684-4289A4082393}" srcOrd="0" destOrd="0" parTransId="{EDDC2A4D-2CCD-464A-9515-A2DBD34436B4}" sibTransId="{68FF2863-BCFA-4831-B4F1-D086905051C3}"/>
    <dgm:cxn modelId="{76BCB5C3-3BB9-4C46-9471-FAF4ADA1B84E}" srcId="{D5E83112-4276-4DE4-9DCF-8B85951079E6}" destId="{23871A62-A874-471E-B7DD-8009BA3E862F}" srcOrd="1" destOrd="0" parTransId="{6148B22A-ACF0-48C4-AFCC-76B18DF6E79F}" sibTransId="{63E8AF85-7629-4395-ABDF-7EA1F46C637A}"/>
    <dgm:cxn modelId="{EF761CFA-2F98-4F43-85F6-D69A4F94C277}" srcId="{D5E83112-4276-4DE4-9DCF-8B85951079E6}" destId="{E5CDE0FE-62B7-4284-8F2C-A6DD5EEA88DC}" srcOrd="2" destOrd="0" parTransId="{5D9E8DF1-37D7-4199-B14C-91938C10B17D}" sibTransId="{D15F923F-084B-465C-85E2-ABD13B6AA91F}"/>
    <dgm:cxn modelId="{EB6C302A-5E67-AD4E-AE1A-11ECF479F5B0}" type="presParOf" srcId="{45AE346F-7FD9-4217-A584-8B55017D1762}" destId="{3F9EAFA2-9B88-4269-9CE0-C10CB6755DB2}" srcOrd="0" destOrd="0" presId="urn:microsoft.com/office/officeart/2018/2/layout/IconLabelList"/>
    <dgm:cxn modelId="{483AA93F-2072-F446-BDA6-E6613CDF9745}" type="presParOf" srcId="{3F9EAFA2-9B88-4269-9CE0-C10CB6755DB2}" destId="{C2D17350-6E35-4AAA-90C4-2AEA1109B2DC}" srcOrd="0" destOrd="0" presId="urn:microsoft.com/office/officeart/2018/2/layout/IconLabelList"/>
    <dgm:cxn modelId="{AE4B67F9-E7C3-1F4F-89FA-B7A1618D0466}" type="presParOf" srcId="{3F9EAFA2-9B88-4269-9CE0-C10CB6755DB2}" destId="{B1EC2767-769B-44EF-89F2-9118022DD956}" srcOrd="1" destOrd="0" presId="urn:microsoft.com/office/officeart/2018/2/layout/IconLabelList"/>
    <dgm:cxn modelId="{DC059EB6-FA52-6C47-AA3F-9241E4660E08}" type="presParOf" srcId="{3F9EAFA2-9B88-4269-9CE0-C10CB6755DB2}" destId="{53E75F3B-3298-40C3-BBAA-BE3BBE35C468}" srcOrd="2" destOrd="0" presId="urn:microsoft.com/office/officeart/2018/2/layout/IconLabelList"/>
    <dgm:cxn modelId="{B67E3811-1FF8-AF43-BDC7-2B95B02B6AC2}" type="presParOf" srcId="{45AE346F-7FD9-4217-A584-8B55017D1762}" destId="{F5426E9D-F2E2-47B5-B9A8-E81C8C479AA2}" srcOrd="1" destOrd="0" presId="urn:microsoft.com/office/officeart/2018/2/layout/IconLabelList"/>
    <dgm:cxn modelId="{82712CCE-29BB-6540-837D-36010A80A5E6}" type="presParOf" srcId="{45AE346F-7FD9-4217-A584-8B55017D1762}" destId="{01289962-CC82-438A-A0E1-330701743E57}" srcOrd="2" destOrd="0" presId="urn:microsoft.com/office/officeart/2018/2/layout/IconLabelList"/>
    <dgm:cxn modelId="{D4941660-9F23-484B-954D-09E6D6F36917}" type="presParOf" srcId="{01289962-CC82-438A-A0E1-330701743E57}" destId="{52FCDAE7-722E-4C00-BAFC-F024B0CC0892}" srcOrd="0" destOrd="0" presId="urn:microsoft.com/office/officeart/2018/2/layout/IconLabelList"/>
    <dgm:cxn modelId="{3AA6D88C-F44F-884F-9A40-5DD40D6D009C}" type="presParOf" srcId="{01289962-CC82-438A-A0E1-330701743E57}" destId="{0B5B7AC5-D741-4790-9925-F801F02B2A6D}" srcOrd="1" destOrd="0" presId="urn:microsoft.com/office/officeart/2018/2/layout/IconLabelList"/>
    <dgm:cxn modelId="{1CCF9824-1148-7D46-9741-1123B5917F06}" type="presParOf" srcId="{01289962-CC82-438A-A0E1-330701743E57}" destId="{5D6FFE3E-8967-4425-BF15-AE78FA0C0BA5}" srcOrd="2" destOrd="0" presId="urn:microsoft.com/office/officeart/2018/2/layout/IconLabelList"/>
    <dgm:cxn modelId="{E46D58DB-BC0A-324E-92D9-B4C269E1B100}" type="presParOf" srcId="{45AE346F-7FD9-4217-A584-8B55017D1762}" destId="{AC61E193-382E-45EA-9F5A-090464DAC59C}" srcOrd="3" destOrd="0" presId="urn:microsoft.com/office/officeart/2018/2/layout/IconLabelList"/>
    <dgm:cxn modelId="{79F11B61-D891-A248-8E2A-001986B9D6A3}" type="presParOf" srcId="{45AE346F-7FD9-4217-A584-8B55017D1762}" destId="{0047FC8F-6D05-491B-8C6B-134FCC26DF37}" srcOrd="4" destOrd="0" presId="urn:microsoft.com/office/officeart/2018/2/layout/IconLabelList"/>
    <dgm:cxn modelId="{B2D1B9B5-F360-4640-966B-679317ABB86F}" type="presParOf" srcId="{0047FC8F-6D05-491B-8C6B-134FCC26DF37}" destId="{DD441ACC-14DE-4FBE-B168-3B2E62A95037}" srcOrd="0" destOrd="0" presId="urn:microsoft.com/office/officeart/2018/2/layout/IconLabelList"/>
    <dgm:cxn modelId="{794BDF09-F0A8-FD4D-A62A-E50C709FABA8}" type="presParOf" srcId="{0047FC8F-6D05-491B-8C6B-134FCC26DF37}" destId="{5945ADF8-3DE8-40F0-BE22-43176A28BC38}" srcOrd="1" destOrd="0" presId="urn:microsoft.com/office/officeart/2018/2/layout/IconLabelList"/>
    <dgm:cxn modelId="{A3EDEA31-4D0A-D245-A150-393D6803D973}" type="presParOf" srcId="{0047FC8F-6D05-491B-8C6B-134FCC26DF37}" destId="{3F893E13-4F73-412C-9CA6-82375C2C368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4F297E-9323-42A5-A5A8-4E84A0D78B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FC60CB5-DCC5-401F-A558-3F8132A7B01F}">
      <dgm:prSet/>
      <dgm:spPr/>
      <dgm:t>
        <a:bodyPr/>
        <a:lstStyle/>
        <a:p>
          <a:r>
            <a:rPr lang="es-ES_tradnl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rPr>
            <a:t>Descripción y motivación</a:t>
          </a:r>
          <a:endParaRPr lang="en-US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</a:endParaRPr>
        </a:p>
      </dgm:t>
    </dgm:pt>
    <dgm:pt modelId="{50684030-4A78-41D0-9DE6-3FE9EDA4B6F1}" type="parTrans" cxnId="{EBE967E3-6B40-4D63-AED3-A74DAE52CF82}">
      <dgm:prSet/>
      <dgm:spPr/>
      <dgm:t>
        <a:bodyPr/>
        <a:lstStyle/>
        <a:p>
          <a:endParaRPr lang="en-US"/>
        </a:p>
      </dgm:t>
    </dgm:pt>
    <dgm:pt modelId="{A3AFF703-C0CD-44C6-AF92-02BF1B3E4C6D}" type="sibTrans" cxnId="{EBE967E3-6B40-4D63-AED3-A74DAE52CF82}">
      <dgm:prSet/>
      <dgm:spPr/>
      <dgm:t>
        <a:bodyPr/>
        <a:lstStyle/>
        <a:p>
          <a:endParaRPr lang="en-US"/>
        </a:p>
      </dgm:t>
    </dgm:pt>
    <dgm:pt modelId="{567EA56E-A47D-4D65-9684-CCB9D9FE900C}">
      <dgm:prSet/>
      <dgm:spPr/>
      <dgm:t>
        <a:bodyPr/>
        <a:lstStyle/>
        <a:p>
          <a:r>
            <a:rPr lang="es-ES_tradnl" b="1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rPr>
            <a:t>Metodología</a:t>
          </a:r>
          <a:endParaRPr lang="en-US" b="1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</a:endParaRPr>
        </a:p>
      </dgm:t>
    </dgm:pt>
    <dgm:pt modelId="{5B5CCD99-C3C1-4EF0-BA14-9D2C00FE8DA2}" type="parTrans" cxnId="{FA577B94-F6B0-401C-AD93-EDDDD336624F}">
      <dgm:prSet/>
      <dgm:spPr/>
      <dgm:t>
        <a:bodyPr/>
        <a:lstStyle/>
        <a:p>
          <a:endParaRPr lang="en-US"/>
        </a:p>
      </dgm:t>
    </dgm:pt>
    <dgm:pt modelId="{81DC65EB-2AB2-4E38-AD99-4C1182A478B2}" type="sibTrans" cxnId="{FA577B94-F6B0-401C-AD93-EDDDD336624F}">
      <dgm:prSet/>
      <dgm:spPr/>
      <dgm:t>
        <a:bodyPr/>
        <a:lstStyle/>
        <a:p>
          <a:endParaRPr lang="en-US"/>
        </a:p>
      </dgm:t>
    </dgm:pt>
    <dgm:pt modelId="{97D138CC-185D-4DF0-B368-1E8D8AFB4F97}">
      <dgm:prSet custT="1"/>
      <dgm:spPr/>
      <dgm:t>
        <a:bodyPr/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rPr>
            <a:t>Análisis y resultados</a:t>
          </a:r>
          <a:endParaRPr lang="en-US" sz="2200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  <a:ea typeface="+mn-ea"/>
            <a:cs typeface="+mn-cs"/>
          </a:endParaRPr>
        </a:p>
      </dgm:t>
    </dgm:pt>
    <dgm:pt modelId="{7BECBD59-DF88-4DE5-B193-F2B533724E34}" type="parTrans" cxnId="{C7562EEB-4EC8-4D93-923D-C62C87E986D5}">
      <dgm:prSet/>
      <dgm:spPr/>
      <dgm:t>
        <a:bodyPr/>
        <a:lstStyle/>
        <a:p>
          <a:endParaRPr lang="en-US"/>
        </a:p>
      </dgm:t>
    </dgm:pt>
    <dgm:pt modelId="{2713FA4F-0647-4DE0-898E-D9ADAB505106}" type="sibTrans" cxnId="{C7562EEB-4EC8-4D93-923D-C62C87E986D5}">
      <dgm:prSet/>
      <dgm:spPr/>
      <dgm:t>
        <a:bodyPr/>
        <a:lstStyle/>
        <a:p>
          <a:endParaRPr lang="en-US"/>
        </a:p>
      </dgm:t>
    </dgm:pt>
    <dgm:pt modelId="{87813608-4DB1-4D5F-9B13-523DCE31C221}">
      <dgm:prSet custT="1"/>
      <dgm:spPr/>
      <dgm:t>
        <a:bodyPr/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rPr>
            <a:t>Conclusiones</a:t>
          </a:r>
          <a:endParaRPr lang="en-US" sz="2200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  <a:ea typeface="+mn-ea"/>
            <a:cs typeface="+mn-cs"/>
          </a:endParaRPr>
        </a:p>
      </dgm:t>
    </dgm:pt>
    <dgm:pt modelId="{4468EB5C-A540-4597-8B31-38ADEC71B881}" type="parTrans" cxnId="{D00DA536-4E1C-472F-9DFC-E48EF1FBC6AA}">
      <dgm:prSet/>
      <dgm:spPr/>
      <dgm:t>
        <a:bodyPr/>
        <a:lstStyle/>
        <a:p>
          <a:endParaRPr lang="en-US"/>
        </a:p>
      </dgm:t>
    </dgm:pt>
    <dgm:pt modelId="{4441B0D4-04E4-4132-9ED7-C0A41633F481}" type="sibTrans" cxnId="{D00DA536-4E1C-472F-9DFC-E48EF1FBC6AA}">
      <dgm:prSet/>
      <dgm:spPr/>
      <dgm:t>
        <a:bodyPr/>
        <a:lstStyle/>
        <a:p>
          <a:endParaRPr lang="en-US"/>
        </a:p>
      </dgm:t>
    </dgm:pt>
    <dgm:pt modelId="{A61009BC-786D-43BF-957C-360FD68B2F05}" type="pres">
      <dgm:prSet presAssocID="{694F297E-9323-42A5-A5A8-4E84A0D78BF9}" presName="root" presStyleCnt="0">
        <dgm:presLayoutVars>
          <dgm:dir/>
          <dgm:resizeHandles val="exact"/>
        </dgm:presLayoutVars>
      </dgm:prSet>
      <dgm:spPr/>
    </dgm:pt>
    <dgm:pt modelId="{3B5F36E0-33EC-4836-80B4-8E7ACD8EEDBC}" type="pres">
      <dgm:prSet presAssocID="{8FC60CB5-DCC5-401F-A558-3F8132A7B01F}" presName="compNode" presStyleCnt="0"/>
      <dgm:spPr/>
    </dgm:pt>
    <dgm:pt modelId="{3EBBC648-FAAE-4B56-9F8C-F8DDAFFBCE08}" type="pres">
      <dgm:prSet presAssocID="{8FC60CB5-DCC5-401F-A558-3F8132A7B01F}" presName="bgRect" presStyleLbl="bgShp" presStyleIdx="0" presStyleCnt="4"/>
      <dgm:spPr/>
    </dgm:pt>
    <dgm:pt modelId="{B03826BC-F006-48F1-A243-6C64C576827C}" type="pres">
      <dgm:prSet presAssocID="{8FC60CB5-DCC5-401F-A558-3F8132A7B01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B7092BE9-6232-4AAC-BF42-454D5F5F1A39}" type="pres">
      <dgm:prSet presAssocID="{8FC60CB5-DCC5-401F-A558-3F8132A7B01F}" presName="spaceRect" presStyleCnt="0"/>
      <dgm:spPr/>
    </dgm:pt>
    <dgm:pt modelId="{3155A04B-C26F-4C53-A41F-D0854724248A}" type="pres">
      <dgm:prSet presAssocID="{8FC60CB5-DCC5-401F-A558-3F8132A7B01F}" presName="parTx" presStyleLbl="revTx" presStyleIdx="0" presStyleCnt="4">
        <dgm:presLayoutVars>
          <dgm:chMax val="0"/>
          <dgm:chPref val="0"/>
        </dgm:presLayoutVars>
      </dgm:prSet>
      <dgm:spPr/>
    </dgm:pt>
    <dgm:pt modelId="{3B14D76D-15EC-43A7-85F4-906BB7639891}" type="pres">
      <dgm:prSet presAssocID="{A3AFF703-C0CD-44C6-AF92-02BF1B3E4C6D}" presName="sibTrans" presStyleCnt="0"/>
      <dgm:spPr/>
    </dgm:pt>
    <dgm:pt modelId="{A7C43626-D607-4095-AD6B-BBE651F96077}" type="pres">
      <dgm:prSet presAssocID="{567EA56E-A47D-4D65-9684-CCB9D9FE900C}" presName="compNode" presStyleCnt="0"/>
      <dgm:spPr/>
    </dgm:pt>
    <dgm:pt modelId="{B440FDC3-A752-40C8-9167-DADA6051A600}" type="pres">
      <dgm:prSet presAssocID="{567EA56E-A47D-4D65-9684-CCB9D9FE900C}" presName="bgRect" presStyleLbl="bgShp" presStyleIdx="1" presStyleCnt="4"/>
      <dgm:spPr/>
    </dgm:pt>
    <dgm:pt modelId="{6C1F5A3E-ED3F-4361-96FD-030BB1D23B1D}" type="pres">
      <dgm:prSet presAssocID="{567EA56E-A47D-4D65-9684-CCB9D9FE900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5CB224B-2AC6-432A-8C53-152172DB29CB}" type="pres">
      <dgm:prSet presAssocID="{567EA56E-A47D-4D65-9684-CCB9D9FE900C}" presName="spaceRect" presStyleCnt="0"/>
      <dgm:spPr/>
    </dgm:pt>
    <dgm:pt modelId="{0C2304A5-893C-43C8-8417-E471F7526F3C}" type="pres">
      <dgm:prSet presAssocID="{567EA56E-A47D-4D65-9684-CCB9D9FE900C}" presName="parTx" presStyleLbl="revTx" presStyleIdx="1" presStyleCnt="4">
        <dgm:presLayoutVars>
          <dgm:chMax val="0"/>
          <dgm:chPref val="0"/>
        </dgm:presLayoutVars>
      </dgm:prSet>
      <dgm:spPr/>
    </dgm:pt>
    <dgm:pt modelId="{F6CC3BC8-9009-4333-A7EC-6577426F2B1C}" type="pres">
      <dgm:prSet presAssocID="{81DC65EB-2AB2-4E38-AD99-4C1182A478B2}" presName="sibTrans" presStyleCnt="0"/>
      <dgm:spPr/>
    </dgm:pt>
    <dgm:pt modelId="{B5340B50-B788-49DD-BD07-DBBC9B1A9136}" type="pres">
      <dgm:prSet presAssocID="{97D138CC-185D-4DF0-B368-1E8D8AFB4F97}" presName="compNode" presStyleCnt="0"/>
      <dgm:spPr/>
    </dgm:pt>
    <dgm:pt modelId="{144F1F10-1F42-49F0-A0DD-45B4C5F8AA26}" type="pres">
      <dgm:prSet presAssocID="{97D138CC-185D-4DF0-B368-1E8D8AFB4F97}" presName="bgRect" presStyleLbl="bgShp" presStyleIdx="2" presStyleCnt="4" custLinFactNeighborX="-10" custLinFactNeighborY="1087"/>
      <dgm:spPr/>
    </dgm:pt>
    <dgm:pt modelId="{F7F4875E-7EFF-4B37-904E-8A5C8DB31E63}" type="pres">
      <dgm:prSet presAssocID="{97D138CC-185D-4DF0-B368-1E8D8AFB4F9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41F585B-F421-481C-8ECB-C6E31147E7B3}" type="pres">
      <dgm:prSet presAssocID="{97D138CC-185D-4DF0-B368-1E8D8AFB4F97}" presName="spaceRect" presStyleCnt="0"/>
      <dgm:spPr/>
    </dgm:pt>
    <dgm:pt modelId="{FB831CFD-E969-4104-B8A6-9D25B1EF3BD0}" type="pres">
      <dgm:prSet presAssocID="{97D138CC-185D-4DF0-B368-1E8D8AFB4F97}" presName="parTx" presStyleLbl="revTx" presStyleIdx="2" presStyleCnt="4">
        <dgm:presLayoutVars>
          <dgm:chMax val="0"/>
          <dgm:chPref val="0"/>
        </dgm:presLayoutVars>
      </dgm:prSet>
      <dgm:spPr/>
    </dgm:pt>
    <dgm:pt modelId="{D15CC2D3-16BE-4A1E-80A7-E15A05B34ECE}" type="pres">
      <dgm:prSet presAssocID="{2713FA4F-0647-4DE0-898E-D9ADAB505106}" presName="sibTrans" presStyleCnt="0"/>
      <dgm:spPr/>
    </dgm:pt>
    <dgm:pt modelId="{4ACE37F1-8415-4F0E-93EE-F98FDAA4305D}" type="pres">
      <dgm:prSet presAssocID="{87813608-4DB1-4D5F-9B13-523DCE31C221}" presName="compNode" presStyleCnt="0"/>
      <dgm:spPr/>
    </dgm:pt>
    <dgm:pt modelId="{5253ACA9-9B15-4F11-BED8-1D4FB4A9E60F}" type="pres">
      <dgm:prSet presAssocID="{87813608-4DB1-4D5F-9B13-523DCE31C221}" presName="bgRect" presStyleLbl="bgShp" presStyleIdx="3" presStyleCnt="4"/>
      <dgm:spPr/>
    </dgm:pt>
    <dgm:pt modelId="{8BDAEC24-7240-4C56-9FE9-FA767E27A279}" type="pres">
      <dgm:prSet presAssocID="{87813608-4DB1-4D5F-9B13-523DCE31C22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5107A9A-D680-4648-9A9F-8213DC9830F0}" type="pres">
      <dgm:prSet presAssocID="{87813608-4DB1-4D5F-9B13-523DCE31C221}" presName="spaceRect" presStyleCnt="0"/>
      <dgm:spPr/>
    </dgm:pt>
    <dgm:pt modelId="{A4723812-63CF-42DE-A61E-9948D4A0D633}" type="pres">
      <dgm:prSet presAssocID="{87813608-4DB1-4D5F-9B13-523DCE31C22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00DA536-4E1C-472F-9DFC-E48EF1FBC6AA}" srcId="{694F297E-9323-42A5-A5A8-4E84A0D78BF9}" destId="{87813608-4DB1-4D5F-9B13-523DCE31C221}" srcOrd="3" destOrd="0" parTransId="{4468EB5C-A540-4597-8B31-38ADEC71B881}" sibTransId="{4441B0D4-04E4-4132-9ED7-C0A41633F481}"/>
    <dgm:cxn modelId="{D5BA4D3E-D8FA-47C3-9B92-078FFF1DBC04}" type="presOf" srcId="{694F297E-9323-42A5-A5A8-4E84A0D78BF9}" destId="{A61009BC-786D-43BF-957C-360FD68B2F05}" srcOrd="0" destOrd="0" presId="urn:microsoft.com/office/officeart/2018/2/layout/IconVerticalSolidList"/>
    <dgm:cxn modelId="{D6BD805A-8D62-417B-9DB1-3135FA761B5F}" type="presOf" srcId="{87813608-4DB1-4D5F-9B13-523DCE31C221}" destId="{A4723812-63CF-42DE-A61E-9948D4A0D633}" srcOrd="0" destOrd="0" presId="urn:microsoft.com/office/officeart/2018/2/layout/IconVerticalSolidList"/>
    <dgm:cxn modelId="{2E28EA60-7910-4D66-9A3C-BC5C6FB2C5B4}" type="presOf" srcId="{567EA56E-A47D-4D65-9684-CCB9D9FE900C}" destId="{0C2304A5-893C-43C8-8417-E471F7526F3C}" srcOrd="0" destOrd="0" presId="urn:microsoft.com/office/officeart/2018/2/layout/IconVerticalSolidList"/>
    <dgm:cxn modelId="{FA577B94-F6B0-401C-AD93-EDDDD336624F}" srcId="{694F297E-9323-42A5-A5A8-4E84A0D78BF9}" destId="{567EA56E-A47D-4D65-9684-CCB9D9FE900C}" srcOrd="1" destOrd="0" parTransId="{5B5CCD99-C3C1-4EF0-BA14-9D2C00FE8DA2}" sibTransId="{81DC65EB-2AB2-4E38-AD99-4C1182A478B2}"/>
    <dgm:cxn modelId="{2A42A5AD-51C6-409E-B96D-BECE414664FE}" type="presOf" srcId="{8FC60CB5-DCC5-401F-A558-3F8132A7B01F}" destId="{3155A04B-C26F-4C53-A41F-D0854724248A}" srcOrd="0" destOrd="0" presId="urn:microsoft.com/office/officeart/2018/2/layout/IconVerticalSolidList"/>
    <dgm:cxn modelId="{EBE967E3-6B40-4D63-AED3-A74DAE52CF82}" srcId="{694F297E-9323-42A5-A5A8-4E84A0D78BF9}" destId="{8FC60CB5-DCC5-401F-A558-3F8132A7B01F}" srcOrd="0" destOrd="0" parTransId="{50684030-4A78-41D0-9DE6-3FE9EDA4B6F1}" sibTransId="{A3AFF703-C0CD-44C6-AF92-02BF1B3E4C6D}"/>
    <dgm:cxn modelId="{C7562EEB-4EC8-4D93-923D-C62C87E986D5}" srcId="{694F297E-9323-42A5-A5A8-4E84A0D78BF9}" destId="{97D138CC-185D-4DF0-B368-1E8D8AFB4F97}" srcOrd="2" destOrd="0" parTransId="{7BECBD59-DF88-4DE5-B193-F2B533724E34}" sibTransId="{2713FA4F-0647-4DE0-898E-D9ADAB505106}"/>
    <dgm:cxn modelId="{F2AAF6F2-05F6-4A11-AEF2-39AA2EA9E016}" type="presOf" srcId="{97D138CC-185D-4DF0-B368-1E8D8AFB4F97}" destId="{FB831CFD-E969-4104-B8A6-9D25B1EF3BD0}" srcOrd="0" destOrd="0" presId="urn:microsoft.com/office/officeart/2018/2/layout/IconVerticalSolidList"/>
    <dgm:cxn modelId="{6AB28C1E-F252-4A39-A464-BE57073F9452}" type="presParOf" srcId="{A61009BC-786D-43BF-957C-360FD68B2F05}" destId="{3B5F36E0-33EC-4836-80B4-8E7ACD8EEDBC}" srcOrd="0" destOrd="0" presId="urn:microsoft.com/office/officeart/2018/2/layout/IconVerticalSolidList"/>
    <dgm:cxn modelId="{AF43DAD0-D525-464A-B32B-9F4A370CC4AF}" type="presParOf" srcId="{3B5F36E0-33EC-4836-80B4-8E7ACD8EEDBC}" destId="{3EBBC648-FAAE-4B56-9F8C-F8DDAFFBCE08}" srcOrd="0" destOrd="0" presId="urn:microsoft.com/office/officeart/2018/2/layout/IconVerticalSolidList"/>
    <dgm:cxn modelId="{31323AEF-0FD1-4BBE-AEAE-391458AC4FF5}" type="presParOf" srcId="{3B5F36E0-33EC-4836-80B4-8E7ACD8EEDBC}" destId="{B03826BC-F006-48F1-A243-6C64C576827C}" srcOrd="1" destOrd="0" presId="urn:microsoft.com/office/officeart/2018/2/layout/IconVerticalSolidList"/>
    <dgm:cxn modelId="{4AF13187-8B33-40F5-AE3A-530528B9F69A}" type="presParOf" srcId="{3B5F36E0-33EC-4836-80B4-8E7ACD8EEDBC}" destId="{B7092BE9-6232-4AAC-BF42-454D5F5F1A39}" srcOrd="2" destOrd="0" presId="urn:microsoft.com/office/officeart/2018/2/layout/IconVerticalSolidList"/>
    <dgm:cxn modelId="{B6863915-1EF2-4F1F-8F32-5FD6ACF3B16E}" type="presParOf" srcId="{3B5F36E0-33EC-4836-80B4-8E7ACD8EEDBC}" destId="{3155A04B-C26F-4C53-A41F-D0854724248A}" srcOrd="3" destOrd="0" presId="urn:microsoft.com/office/officeart/2018/2/layout/IconVerticalSolidList"/>
    <dgm:cxn modelId="{F7996875-6E89-4ECC-A1EE-D0A7EA74B868}" type="presParOf" srcId="{A61009BC-786D-43BF-957C-360FD68B2F05}" destId="{3B14D76D-15EC-43A7-85F4-906BB7639891}" srcOrd="1" destOrd="0" presId="urn:microsoft.com/office/officeart/2018/2/layout/IconVerticalSolidList"/>
    <dgm:cxn modelId="{1A0166DA-C698-4F39-8B88-D169D9F0E4E6}" type="presParOf" srcId="{A61009BC-786D-43BF-957C-360FD68B2F05}" destId="{A7C43626-D607-4095-AD6B-BBE651F96077}" srcOrd="2" destOrd="0" presId="urn:microsoft.com/office/officeart/2018/2/layout/IconVerticalSolidList"/>
    <dgm:cxn modelId="{3077B099-BB8F-448F-8E6A-B485B184A936}" type="presParOf" srcId="{A7C43626-D607-4095-AD6B-BBE651F96077}" destId="{B440FDC3-A752-40C8-9167-DADA6051A600}" srcOrd="0" destOrd="0" presId="urn:microsoft.com/office/officeart/2018/2/layout/IconVerticalSolidList"/>
    <dgm:cxn modelId="{C52CAE06-5834-4E96-BA69-4B999E6A0760}" type="presParOf" srcId="{A7C43626-D607-4095-AD6B-BBE651F96077}" destId="{6C1F5A3E-ED3F-4361-96FD-030BB1D23B1D}" srcOrd="1" destOrd="0" presId="urn:microsoft.com/office/officeart/2018/2/layout/IconVerticalSolidList"/>
    <dgm:cxn modelId="{1A2C92F4-96D8-4A65-9D48-F862D00748CF}" type="presParOf" srcId="{A7C43626-D607-4095-AD6B-BBE651F96077}" destId="{F5CB224B-2AC6-432A-8C53-152172DB29CB}" srcOrd="2" destOrd="0" presId="urn:microsoft.com/office/officeart/2018/2/layout/IconVerticalSolidList"/>
    <dgm:cxn modelId="{712A931A-4297-421A-A21B-12D3D0DDE59B}" type="presParOf" srcId="{A7C43626-D607-4095-AD6B-BBE651F96077}" destId="{0C2304A5-893C-43C8-8417-E471F7526F3C}" srcOrd="3" destOrd="0" presId="urn:microsoft.com/office/officeart/2018/2/layout/IconVerticalSolidList"/>
    <dgm:cxn modelId="{D0A7C4DF-BEC6-4291-A078-CC0EEE245008}" type="presParOf" srcId="{A61009BC-786D-43BF-957C-360FD68B2F05}" destId="{F6CC3BC8-9009-4333-A7EC-6577426F2B1C}" srcOrd="3" destOrd="0" presId="urn:microsoft.com/office/officeart/2018/2/layout/IconVerticalSolidList"/>
    <dgm:cxn modelId="{8120D7B7-5AFB-47DD-AB9F-0ADDB11B7D4F}" type="presParOf" srcId="{A61009BC-786D-43BF-957C-360FD68B2F05}" destId="{B5340B50-B788-49DD-BD07-DBBC9B1A9136}" srcOrd="4" destOrd="0" presId="urn:microsoft.com/office/officeart/2018/2/layout/IconVerticalSolidList"/>
    <dgm:cxn modelId="{4986B7DC-F635-473B-A8CD-E20D9937C632}" type="presParOf" srcId="{B5340B50-B788-49DD-BD07-DBBC9B1A9136}" destId="{144F1F10-1F42-49F0-A0DD-45B4C5F8AA26}" srcOrd="0" destOrd="0" presId="urn:microsoft.com/office/officeart/2018/2/layout/IconVerticalSolidList"/>
    <dgm:cxn modelId="{23D17775-7193-4D4B-90C4-6ADD4D3B3E7E}" type="presParOf" srcId="{B5340B50-B788-49DD-BD07-DBBC9B1A9136}" destId="{F7F4875E-7EFF-4B37-904E-8A5C8DB31E63}" srcOrd="1" destOrd="0" presId="urn:microsoft.com/office/officeart/2018/2/layout/IconVerticalSolidList"/>
    <dgm:cxn modelId="{D2E3087A-AC1F-49CC-8B25-A87587BAAB61}" type="presParOf" srcId="{B5340B50-B788-49DD-BD07-DBBC9B1A9136}" destId="{B41F585B-F421-481C-8ECB-C6E31147E7B3}" srcOrd="2" destOrd="0" presId="urn:microsoft.com/office/officeart/2018/2/layout/IconVerticalSolidList"/>
    <dgm:cxn modelId="{62000A48-9656-4EDC-B887-A9EE328610D0}" type="presParOf" srcId="{B5340B50-B788-49DD-BD07-DBBC9B1A9136}" destId="{FB831CFD-E969-4104-B8A6-9D25B1EF3BD0}" srcOrd="3" destOrd="0" presId="urn:microsoft.com/office/officeart/2018/2/layout/IconVerticalSolidList"/>
    <dgm:cxn modelId="{1B88BEED-2044-4029-AFDD-8A2BB013FDE2}" type="presParOf" srcId="{A61009BC-786D-43BF-957C-360FD68B2F05}" destId="{D15CC2D3-16BE-4A1E-80A7-E15A05B34ECE}" srcOrd="5" destOrd="0" presId="urn:microsoft.com/office/officeart/2018/2/layout/IconVerticalSolidList"/>
    <dgm:cxn modelId="{BA1BFF18-2B44-4139-A19E-D7B4AE9F3FA7}" type="presParOf" srcId="{A61009BC-786D-43BF-957C-360FD68B2F05}" destId="{4ACE37F1-8415-4F0E-93EE-F98FDAA4305D}" srcOrd="6" destOrd="0" presId="urn:microsoft.com/office/officeart/2018/2/layout/IconVerticalSolidList"/>
    <dgm:cxn modelId="{3B7C2EB7-219E-4C50-85DD-0C4A455E644C}" type="presParOf" srcId="{4ACE37F1-8415-4F0E-93EE-F98FDAA4305D}" destId="{5253ACA9-9B15-4F11-BED8-1D4FB4A9E60F}" srcOrd="0" destOrd="0" presId="urn:microsoft.com/office/officeart/2018/2/layout/IconVerticalSolidList"/>
    <dgm:cxn modelId="{C6050098-3E91-43D2-989F-DE8525AE91CF}" type="presParOf" srcId="{4ACE37F1-8415-4F0E-93EE-F98FDAA4305D}" destId="{8BDAEC24-7240-4C56-9FE9-FA767E27A279}" srcOrd="1" destOrd="0" presId="urn:microsoft.com/office/officeart/2018/2/layout/IconVerticalSolidList"/>
    <dgm:cxn modelId="{BD150D9A-D8AD-4B9D-892C-FD747F2976EF}" type="presParOf" srcId="{4ACE37F1-8415-4F0E-93EE-F98FDAA4305D}" destId="{05107A9A-D680-4648-9A9F-8213DC9830F0}" srcOrd="2" destOrd="0" presId="urn:microsoft.com/office/officeart/2018/2/layout/IconVerticalSolidList"/>
    <dgm:cxn modelId="{CE5FAEB8-EC41-490C-BD3B-785BFE04552D}" type="presParOf" srcId="{4ACE37F1-8415-4F0E-93EE-F98FDAA4305D}" destId="{A4723812-63CF-42DE-A61E-9948D4A0D6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A4B98A-2B9D-924F-BC42-5D7D58815B58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084EC12-CA27-574A-B9B8-4FE8CC6636FC}">
      <dgm:prSet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pPr algn="ctr"/>
          <a:r>
            <a:rPr lang="es-CO" dirty="0"/>
            <a:t>   1</a:t>
          </a:r>
        </a:p>
      </dgm:t>
    </dgm:pt>
    <dgm:pt modelId="{AC3B9F65-C251-2840-81E7-7C9A07EEAF61}" type="parTrans" cxnId="{A940CC6B-02A2-B24A-98D0-D2E0569B4A65}">
      <dgm:prSet/>
      <dgm:spPr/>
      <dgm:t>
        <a:bodyPr/>
        <a:lstStyle/>
        <a:p>
          <a:endParaRPr lang="es-ES"/>
        </a:p>
      </dgm:t>
    </dgm:pt>
    <dgm:pt modelId="{EA3C92F3-0C42-034B-9B11-C1557A5EAD03}" type="sibTrans" cxnId="{A940CC6B-02A2-B24A-98D0-D2E0569B4A65}">
      <dgm:prSet/>
      <dgm:spPr/>
      <dgm:t>
        <a:bodyPr/>
        <a:lstStyle/>
        <a:p>
          <a:endParaRPr lang="es-ES"/>
        </a:p>
      </dgm:t>
    </dgm:pt>
    <dgm:pt modelId="{C4316231-4A3F-D04F-888F-DDA9965C5C8E}">
      <dgm:prSet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pPr algn="ctr"/>
          <a:r>
            <a:rPr lang="es-CO" dirty="0"/>
            <a:t>    2</a:t>
          </a:r>
        </a:p>
      </dgm:t>
    </dgm:pt>
    <dgm:pt modelId="{C739A41D-D856-0149-9780-FC0FB5019527}" type="parTrans" cxnId="{5DC136E8-284B-8144-B6C5-7C905340F523}">
      <dgm:prSet/>
      <dgm:spPr/>
      <dgm:t>
        <a:bodyPr/>
        <a:lstStyle/>
        <a:p>
          <a:endParaRPr lang="es-ES"/>
        </a:p>
      </dgm:t>
    </dgm:pt>
    <dgm:pt modelId="{D8A75A31-0D4A-7348-8E92-7F28C2AFB0DF}" type="sibTrans" cxnId="{5DC136E8-284B-8144-B6C5-7C905340F523}">
      <dgm:prSet/>
      <dgm:spPr/>
      <dgm:t>
        <a:bodyPr/>
        <a:lstStyle/>
        <a:p>
          <a:endParaRPr lang="es-ES"/>
        </a:p>
      </dgm:t>
    </dgm:pt>
    <dgm:pt modelId="{C5F7A4FF-DDDB-0440-83E7-0BDEAA345DC4}">
      <dgm:prSet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pPr algn="ctr"/>
          <a:r>
            <a:rPr lang="es-CO" dirty="0"/>
            <a:t>   3</a:t>
          </a:r>
        </a:p>
      </dgm:t>
    </dgm:pt>
    <dgm:pt modelId="{F800C8BB-586A-5749-9D26-D8CE8E1A49E0}" type="parTrans" cxnId="{E85313EA-EEB4-A649-BC0A-BDD25002AAF8}">
      <dgm:prSet/>
      <dgm:spPr/>
      <dgm:t>
        <a:bodyPr/>
        <a:lstStyle/>
        <a:p>
          <a:endParaRPr lang="es-ES"/>
        </a:p>
      </dgm:t>
    </dgm:pt>
    <dgm:pt modelId="{AF1A58A0-CF06-D542-923C-32033627EC90}" type="sibTrans" cxnId="{E85313EA-EEB4-A649-BC0A-BDD25002AAF8}">
      <dgm:prSet/>
      <dgm:spPr/>
      <dgm:t>
        <a:bodyPr/>
        <a:lstStyle/>
        <a:p>
          <a:endParaRPr lang="es-ES"/>
        </a:p>
      </dgm:t>
    </dgm:pt>
    <dgm:pt modelId="{9523FDFA-9E91-A546-9DBC-68655336FD9D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tx2"/>
          </a:solidFill>
        </a:ln>
      </dgm:spPr>
      <dgm:t>
        <a:bodyPr anchor="ctr"/>
        <a:lstStyle/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O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 pitchFamily="34" charset="0"/>
              <a:ea typeface="+mn-ea"/>
              <a:cs typeface="+mn-cs"/>
            </a:rPr>
            <a:t>Lectura de texto</a:t>
          </a:r>
          <a:endParaRPr lang="es-ES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 pitchFamily="34" charset="0"/>
            <a:ea typeface="+mn-ea"/>
            <a:cs typeface="+mn-cs"/>
          </a:endParaRPr>
        </a:p>
      </dgm:t>
    </dgm:pt>
    <dgm:pt modelId="{DE3994AF-780C-9F4B-A100-9247C680EE94}" type="parTrans" cxnId="{9654EBD9-1148-1F4B-9DBE-AA758322E62C}">
      <dgm:prSet/>
      <dgm:spPr/>
      <dgm:t>
        <a:bodyPr/>
        <a:lstStyle/>
        <a:p>
          <a:endParaRPr lang="es-ES"/>
        </a:p>
      </dgm:t>
    </dgm:pt>
    <dgm:pt modelId="{61BE0129-6FAC-DC46-9FC6-EA81D0F6BFE8}" type="sibTrans" cxnId="{9654EBD9-1148-1F4B-9DBE-AA758322E62C}">
      <dgm:prSet/>
      <dgm:spPr/>
      <dgm:t>
        <a:bodyPr/>
        <a:lstStyle/>
        <a:p>
          <a:endParaRPr lang="es-ES"/>
        </a:p>
      </dgm:t>
    </dgm:pt>
    <dgm:pt modelId="{790A4BB0-3AFB-1E49-9B2A-412471A2D3A0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tx2"/>
          </a:solidFill>
        </a:ln>
      </dgm:spPr>
      <dgm:t>
        <a:bodyPr anchor="ctr"/>
        <a:lstStyle/>
        <a:p>
          <a:pPr algn="ctr">
            <a:buNone/>
          </a:pPr>
          <a:r>
            <a:rPr lang="es-CO" sz="2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 pitchFamily="34" charset="0"/>
              <a:ea typeface="+mn-ea"/>
              <a:cs typeface="+mn-cs"/>
            </a:rPr>
            <a:t>Unificación de textos</a:t>
          </a:r>
          <a:endParaRPr lang="es-ES" sz="2200" dirty="0"/>
        </a:p>
      </dgm:t>
    </dgm:pt>
    <dgm:pt modelId="{FA7F7447-64C9-CD45-9259-FF5D417018D0}" type="parTrans" cxnId="{8E57569F-0945-D649-8A18-4600AE6ED6C4}">
      <dgm:prSet/>
      <dgm:spPr/>
      <dgm:t>
        <a:bodyPr/>
        <a:lstStyle/>
        <a:p>
          <a:endParaRPr lang="es-ES"/>
        </a:p>
      </dgm:t>
    </dgm:pt>
    <dgm:pt modelId="{83358C34-2460-8147-8C38-A85A1A0F18EE}" type="sibTrans" cxnId="{8E57569F-0945-D649-8A18-4600AE6ED6C4}">
      <dgm:prSet/>
      <dgm:spPr/>
      <dgm:t>
        <a:bodyPr/>
        <a:lstStyle/>
        <a:p>
          <a:endParaRPr lang="es-ES"/>
        </a:p>
      </dgm:t>
    </dgm:pt>
    <dgm:pt modelId="{CEBE021B-D4EE-5343-B162-FBAD526EB97C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tx2"/>
          </a:solidFill>
        </a:ln>
      </dgm:spPr>
      <dgm:t>
        <a:bodyPr anchor="ctr"/>
        <a:lstStyle/>
        <a:p>
          <a:pPr algn="ctr">
            <a:buNone/>
          </a:pPr>
          <a:r>
            <a:rPr lang="es-CO" sz="2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 pitchFamily="34" charset="0"/>
              <a:ea typeface="+mn-ea"/>
              <a:cs typeface="+mn-cs"/>
            </a:rPr>
            <a:t>Limpieza de textos</a:t>
          </a:r>
          <a:endParaRPr lang="es-ES" sz="2200" dirty="0"/>
        </a:p>
      </dgm:t>
    </dgm:pt>
    <dgm:pt modelId="{7FF48A73-EFEF-A54A-ABEA-F14FAF6027C8}" type="parTrans" cxnId="{2B3B46AF-5434-5E44-B6F1-FF0A4A620921}">
      <dgm:prSet/>
      <dgm:spPr/>
      <dgm:t>
        <a:bodyPr/>
        <a:lstStyle/>
        <a:p>
          <a:endParaRPr lang="es-ES"/>
        </a:p>
      </dgm:t>
    </dgm:pt>
    <dgm:pt modelId="{87BBA2A7-0A5B-7A46-BBDF-B36353FFE8AA}" type="sibTrans" cxnId="{2B3B46AF-5434-5E44-B6F1-FF0A4A620921}">
      <dgm:prSet/>
      <dgm:spPr/>
      <dgm:t>
        <a:bodyPr/>
        <a:lstStyle/>
        <a:p>
          <a:endParaRPr lang="es-ES"/>
        </a:p>
      </dgm:t>
    </dgm:pt>
    <dgm:pt modelId="{D23E7CB0-E616-444C-9395-7351598EAC9E}" type="pres">
      <dgm:prSet presAssocID="{70A4B98A-2B9D-924F-BC42-5D7D58815B58}" presName="diagram" presStyleCnt="0">
        <dgm:presLayoutVars>
          <dgm:dir/>
          <dgm:animLvl val="lvl"/>
          <dgm:resizeHandles val="exact"/>
        </dgm:presLayoutVars>
      </dgm:prSet>
      <dgm:spPr/>
    </dgm:pt>
    <dgm:pt modelId="{45F3C69F-EB09-BD46-8097-34AAFF68EE92}" type="pres">
      <dgm:prSet presAssocID="{F084EC12-CA27-574A-B9B8-4FE8CC6636FC}" presName="compNode" presStyleCnt="0"/>
      <dgm:spPr/>
    </dgm:pt>
    <dgm:pt modelId="{2C57DBB1-FD6D-384D-A093-C633630BD44E}" type="pres">
      <dgm:prSet presAssocID="{F084EC12-CA27-574A-B9B8-4FE8CC6636FC}" presName="childRect" presStyleLbl="bgAcc1" presStyleIdx="0" presStyleCnt="3">
        <dgm:presLayoutVars>
          <dgm:bulletEnabled val="1"/>
        </dgm:presLayoutVars>
      </dgm:prSet>
      <dgm:spPr/>
    </dgm:pt>
    <dgm:pt modelId="{88329118-5A3B-4B46-A363-0902B4C5D77E}" type="pres">
      <dgm:prSet presAssocID="{F084EC12-CA27-574A-B9B8-4FE8CC6636F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A2B8412-CA68-1348-B2CE-2EF65F1935D0}" type="pres">
      <dgm:prSet presAssocID="{F084EC12-CA27-574A-B9B8-4FE8CC6636FC}" presName="parentRect" presStyleLbl="alignNode1" presStyleIdx="0" presStyleCnt="3"/>
      <dgm:spPr/>
    </dgm:pt>
    <dgm:pt modelId="{EFB66B1E-22F9-0540-81B5-2495ECEFC284}" type="pres">
      <dgm:prSet presAssocID="{F084EC12-CA27-574A-B9B8-4FE8CC6636FC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>
          <a:solidFill>
            <a:schemeClr val="tx2">
              <a:alpha val="90000"/>
            </a:schemeClr>
          </a:solidFill>
        </a:ln>
      </dgm:spPr>
    </dgm:pt>
    <dgm:pt modelId="{14201104-6EFC-464C-86C8-68DE841FB2B5}" type="pres">
      <dgm:prSet presAssocID="{EA3C92F3-0C42-034B-9B11-C1557A5EAD03}" presName="sibTrans" presStyleLbl="sibTrans2D1" presStyleIdx="0" presStyleCnt="0"/>
      <dgm:spPr/>
    </dgm:pt>
    <dgm:pt modelId="{781AA540-29FA-964A-BE53-3E70F6F3CA1C}" type="pres">
      <dgm:prSet presAssocID="{C4316231-4A3F-D04F-888F-DDA9965C5C8E}" presName="compNode" presStyleCnt="0"/>
      <dgm:spPr/>
    </dgm:pt>
    <dgm:pt modelId="{AD65FD73-F7B6-EE45-BBD3-E8BA5D03F669}" type="pres">
      <dgm:prSet presAssocID="{C4316231-4A3F-D04F-888F-DDA9965C5C8E}" presName="childRect" presStyleLbl="bgAcc1" presStyleIdx="1" presStyleCnt="3">
        <dgm:presLayoutVars>
          <dgm:bulletEnabled val="1"/>
        </dgm:presLayoutVars>
      </dgm:prSet>
      <dgm:spPr/>
    </dgm:pt>
    <dgm:pt modelId="{B611F027-44BF-9A43-948C-5C51F87D6860}" type="pres">
      <dgm:prSet presAssocID="{C4316231-4A3F-D04F-888F-DDA9965C5C8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B475AE1-D7A2-0C45-BF01-3610FE34A873}" type="pres">
      <dgm:prSet presAssocID="{C4316231-4A3F-D04F-888F-DDA9965C5C8E}" presName="parentRect" presStyleLbl="alignNode1" presStyleIdx="1" presStyleCnt="3"/>
      <dgm:spPr/>
    </dgm:pt>
    <dgm:pt modelId="{17D0F096-71D7-A440-8A5F-6CC63C8771FE}" type="pres">
      <dgm:prSet presAssocID="{C4316231-4A3F-D04F-888F-DDA9965C5C8E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solidFill>
            <a:schemeClr val="tx2">
              <a:alpha val="90000"/>
            </a:schemeClr>
          </a:solidFill>
        </a:ln>
      </dgm:spPr>
    </dgm:pt>
    <dgm:pt modelId="{E5868CA6-25C9-204A-9ADC-4E12419A33CA}" type="pres">
      <dgm:prSet presAssocID="{D8A75A31-0D4A-7348-8E92-7F28C2AFB0DF}" presName="sibTrans" presStyleLbl="sibTrans2D1" presStyleIdx="0" presStyleCnt="0"/>
      <dgm:spPr/>
    </dgm:pt>
    <dgm:pt modelId="{A2C6A9DC-C0C2-674A-9338-B5F7A7A5D2E2}" type="pres">
      <dgm:prSet presAssocID="{C5F7A4FF-DDDB-0440-83E7-0BDEAA345DC4}" presName="compNode" presStyleCnt="0"/>
      <dgm:spPr/>
    </dgm:pt>
    <dgm:pt modelId="{27F5C11C-31EB-C548-AF32-65A9916E5AA0}" type="pres">
      <dgm:prSet presAssocID="{C5F7A4FF-DDDB-0440-83E7-0BDEAA345DC4}" presName="childRect" presStyleLbl="bgAcc1" presStyleIdx="2" presStyleCnt="3">
        <dgm:presLayoutVars>
          <dgm:bulletEnabled val="1"/>
        </dgm:presLayoutVars>
      </dgm:prSet>
      <dgm:spPr/>
    </dgm:pt>
    <dgm:pt modelId="{7ABCDDCE-033B-BD47-A8D4-029CFD325665}" type="pres">
      <dgm:prSet presAssocID="{C5F7A4FF-DDDB-0440-83E7-0BDEAA345DC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4B51878-E3EE-2947-B96F-905F5E9EC8C0}" type="pres">
      <dgm:prSet presAssocID="{C5F7A4FF-DDDB-0440-83E7-0BDEAA345DC4}" presName="parentRect" presStyleLbl="alignNode1" presStyleIdx="2" presStyleCnt="3"/>
      <dgm:spPr/>
    </dgm:pt>
    <dgm:pt modelId="{42BC0417-9800-7348-A4BD-92EA90B5E059}" type="pres">
      <dgm:prSet presAssocID="{C5F7A4FF-DDDB-0440-83E7-0BDEAA345DC4}" presName="adorn" presStyleLbl="fgAccFollowNod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solidFill>
            <a:schemeClr val="tx2">
              <a:alpha val="90000"/>
            </a:schemeClr>
          </a:solidFill>
        </a:ln>
      </dgm:spPr>
    </dgm:pt>
  </dgm:ptLst>
  <dgm:cxnLst>
    <dgm:cxn modelId="{04C5970A-F16A-B947-B9A7-998EB383BF01}" type="presOf" srcId="{CEBE021B-D4EE-5343-B162-FBAD526EB97C}" destId="{27F5C11C-31EB-C548-AF32-65A9916E5AA0}" srcOrd="0" destOrd="0" presId="urn:microsoft.com/office/officeart/2005/8/layout/bList2"/>
    <dgm:cxn modelId="{D7D7302D-F741-A340-919A-781F8CC7E110}" type="presOf" srcId="{C4316231-4A3F-D04F-888F-DDA9965C5C8E}" destId="{B611F027-44BF-9A43-948C-5C51F87D6860}" srcOrd="0" destOrd="0" presId="urn:microsoft.com/office/officeart/2005/8/layout/bList2"/>
    <dgm:cxn modelId="{FB32ED33-45F2-6349-BE0D-2CDFD75CF091}" type="presOf" srcId="{C5F7A4FF-DDDB-0440-83E7-0BDEAA345DC4}" destId="{7ABCDDCE-033B-BD47-A8D4-029CFD325665}" srcOrd="0" destOrd="0" presId="urn:microsoft.com/office/officeart/2005/8/layout/bList2"/>
    <dgm:cxn modelId="{7379954A-C25F-A54E-9DDB-8365EE64F380}" type="presOf" srcId="{C5F7A4FF-DDDB-0440-83E7-0BDEAA345DC4}" destId="{04B51878-E3EE-2947-B96F-905F5E9EC8C0}" srcOrd="1" destOrd="0" presId="urn:microsoft.com/office/officeart/2005/8/layout/bList2"/>
    <dgm:cxn modelId="{C4C2774D-C421-EB44-8AD9-6187F5A503BA}" type="presOf" srcId="{D8A75A31-0D4A-7348-8E92-7F28C2AFB0DF}" destId="{E5868CA6-25C9-204A-9ADC-4E12419A33CA}" srcOrd="0" destOrd="0" presId="urn:microsoft.com/office/officeart/2005/8/layout/bList2"/>
    <dgm:cxn modelId="{434B0E5F-3C7C-E447-B423-EAB78D795040}" type="presOf" srcId="{F084EC12-CA27-574A-B9B8-4FE8CC6636FC}" destId="{EA2B8412-CA68-1348-B2CE-2EF65F1935D0}" srcOrd="1" destOrd="0" presId="urn:microsoft.com/office/officeart/2005/8/layout/bList2"/>
    <dgm:cxn modelId="{A940CC6B-02A2-B24A-98D0-D2E0569B4A65}" srcId="{70A4B98A-2B9D-924F-BC42-5D7D58815B58}" destId="{F084EC12-CA27-574A-B9B8-4FE8CC6636FC}" srcOrd="0" destOrd="0" parTransId="{AC3B9F65-C251-2840-81E7-7C9A07EEAF61}" sibTransId="{EA3C92F3-0C42-034B-9B11-C1557A5EAD03}"/>
    <dgm:cxn modelId="{BBC4C081-9526-8E45-AAF7-2627AAAF2C0B}" type="presOf" srcId="{F084EC12-CA27-574A-B9B8-4FE8CC6636FC}" destId="{88329118-5A3B-4B46-A363-0902B4C5D77E}" srcOrd="0" destOrd="0" presId="urn:microsoft.com/office/officeart/2005/8/layout/bList2"/>
    <dgm:cxn modelId="{A9785D88-098D-C547-9501-85BDD48CCE3A}" type="presOf" srcId="{70A4B98A-2B9D-924F-BC42-5D7D58815B58}" destId="{D23E7CB0-E616-444C-9395-7351598EAC9E}" srcOrd="0" destOrd="0" presId="urn:microsoft.com/office/officeart/2005/8/layout/bList2"/>
    <dgm:cxn modelId="{1E3CEF9A-89BF-A94E-9868-4CA6C461E384}" type="presOf" srcId="{C4316231-4A3F-D04F-888F-DDA9965C5C8E}" destId="{AB475AE1-D7A2-0C45-BF01-3610FE34A873}" srcOrd="1" destOrd="0" presId="urn:microsoft.com/office/officeart/2005/8/layout/bList2"/>
    <dgm:cxn modelId="{8E57569F-0945-D649-8A18-4600AE6ED6C4}" srcId="{C4316231-4A3F-D04F-888F-DDA9965C5C8E}" destId="{790A4BB0-3AFB-1E49-9B2A-412471A2D3A0}" srcOrd="0" destOrd="0" parTransId="{FA7F7447-64C9-CD45-9259-FF5D417018D0}" sibTransId="{83358C34-2460-8147-8C38-A85A1A0F18EE}"/>
    <dgm:cxn modelId="{2B3B46AF-5434-5E44-B6F1-FF0A4A620921}" srcId="{C5F7A4FF-DDDB-0440-83E7-0BDEAA345DC4}" destId="{CEBE021B-D4EE-5343-B162-FBAD526EB97C}" srcOrd="0" destOrd="0" parTransId="{7FF48A73-EFEF-A54A-ABEA-F14FAF6027C8}" sibTransId="{87BBA2A7-0A5B-7A46-BBDF-B36353FFE8AA}"/>
    <dgm:cxn modelId="{5C76B5CA-5E3A-D649-BC96-1068C9A0084C}" type="presOf" srcId="{EA3C92F3-0C42-034B-9B11-C1557A5EAD03}" destId="{14201104-6EFC-464C-86C8-68DE841FB2B5}" srcOrd="0" destOrd="0" presId="urn:microsoft.com/office/officeart/2005/8/layout/bList2"/>
    <dgm:cxn modelId="{AB4AF2D4-D471-9D41-9C70-5CBD968D0220}" type="presOf" srcId="{9523FDFA-9E91-A546-9DBC-68655336FD9D}" destId="{2C57DBB1-FD6D-384D-A093-C633630BD44E}" srcOrd="0" destOrd="0" presId="urn:microsoft.com/office/officeart/2005/8/layout/bList2"/>
    <dgm:cxn modelId="{9654EBD9-1148-1F4B-9DBE-AA758322E62C}" srcId="{F084EC12-CA27-574A-B9B8-4FE8CC6636FC}" destId="{9523FDFA-9E91-A546-9DBC-68655336FD9D}" srcOrd="0" destOrd="0" parTransId="{DE3994AF-780C-9F4B-A100-9247C680EE94}" sibTransId="{61BE0129-6FAC-DC46-9FC6-EA81D0F6BFE8}"/>
    <dgm:cxn modelId="{2D5602E0-076C-9E4E-99AE-6E0683309786}" type="presOf" srcId="{790A4BB0-3AFB-1E49-9B2A-412471A2D3A0}" destId="{AD65FD73-F7B6-EE45-BBD3-E8BA5D03F669}" srcOrd="0" destOrd="0" presId="urn:microsoft.com/office/officeart/2005/8/layout/bList2"/>
    <dgm:cxn modelId="{5DC136E8-284B-8144-B6C5-7C905340F523}" srcId="{70A4B98A-2B9D-924F-BC42-5D7D58815B58}" destId="{C4316231-4A3F-D04F-888F-DDA9965C5C8E}" srcOrd="1" destOrd="0" parTransId="{C739A41D-D856-0149-9780-FC0FB5019527}" sibTransId="{D8A75A31-0D4A-7348-8E92-7F28C2AFB0DF}"/>
    <dgm:cxn modelId="{E85313EA-EEB4-A649-BC0A-BDD25002AAF8}" srcId="{70A4B98A-2B9D-924F-BC42-5D7D58815B58}" destId="{C5F7A4FF-DDDB-0440-83E7-0BDEAA345DC4}" srcOrd="2" destOrd="0" parTransId="{F800C8BB-586A-5749-9D26-D8CE8E1A49E0}" sibTransId="{AF1A58A0-CF06-D542-923C-32033627EC90}"/>
    <dgm:cxn modelId="{D6933D5E-37AB-384F-AA13-125BFDBB5594}" type="presParOf" srcId="{D23E7CB0-E616-444C-9395-7351598EAC9E}" destId="{45F3C69F-EB09-BD46-8097-34AAFF68EE92}" srcOrd="0" destOrd="0" presId="urn:microsoft.com/office/officeart/2005/8/layout/bList2"/>
    <dgm:cxn modelId="{627DFE49-D40C-2043-A930-8C2F8E921156}" type="presParOf" srcId="{45F3C69F-EB09-BD46-8097-34AAFF68EE92}" destId="{2C57DBB1-FD6D-384D-A093-C633630BD44E}" srcOrd="0" destOrd="0" presId="urn:microsoft.com/office/officeart/2005/8/layout/bList2"/>
    <dgm:cxn modelId="{174C62CA-8D96-704E-B599-B4E28730FD53}" type="presParOf" srcId="{45F3C69F-EB09-BD46-8097-34AAFF68EE92}" destId="{88329118-5A3B-4B46-A363-0902B4C5D77E}" srcOrd="1" destOrd="0" presId="urn:microsoft.com/office/officeart/2005/8/layout/bList2"/>
    <dgm:cxn modelId="{6FAD839B-EDFD-6041-B2F6-75DF6F396575}" type="presParOf" srcId="{45F3C69F-EB09-BD46-8097-34AAFF68EE92}" destId="{EA2B8412-CA68-1348-B2CE-2EF65F1935D0}" srcOrd="2" destOrd="0" presId="urn:microsoft.com/office/officeart/2005/8/layout/bList2"/>
    <dgm:cxn modelId="{756A379E-BADB-8A40-BEB0-241CFCAE0AF0}" type="presParOf" srcId="{45F3C69F-EB09-BD46-8097-34AAFF68EE92}" destId="{EFB66B1E-22F9-0540-81B5-2495ECEFC284}" srcOrd="3" destOrd="0" presId="urn:microsoft.com/office/officeart/2005/8/layout/bList2"/>
    <dgm:cxn modelId="{F21EB88D-EDC9-AB4B-997B-3FF6063D5395}" type="presParOf" srcId="{D23E7CB0-E616-444C-9395-7351598EAC9E}" destId="{14201104-6EFC-464C-86C8-68DE841FB2B5}" srcOrd="1" destOrd="0" presId="urn:microsoft.com/office/officeart/2005/8/layout/bList2"/>
    <dgm:cxn modelId="{1027A34E-97F6-924B-875C-46D6EA8B13D5}" type="presParOf" srcId="{D23E7CB0-E616-444C-9395-7351598EAC9E}" destId="{781AA540-29FA-964A-BE53-3E70F6F3CA1C}" srcOrd="2" destOrd="0" presId="urn:microsoft.com/office/officeart/2005/8/layout/bList2"/>
    <dgm:cxn modelId="{A8B47177-0907-8049-BDF1-6D3A5B4258A2}" type="presParOf" srcId="{781AA540-29FA-964A-BE53-3E70F6F3CA1C}" destId="{AD65FD73-F7B6-EE45-BBD3-E8BA5D03F669}" srcOrd="0" destOrd="0" presId="urn:microsoft.com/office/officeart/2005/8/layout/bList2"/>
    <dgm:cxn modelId="{1EF008AF-B691-064C-813D-1AAF4B1094B8}" type="presParOf" srcId="{781AA540-29FA-964A-BE53-3E70F6F3CA1C}" destId="{B611F027-44BF-9A43-948C-5C51F87D6860}" srcOrd="1" destOrd="0" presId="urn:microsoft.com/office/officeart/2005/8/layout/bList2"/>
    <dgm:cxn modelId="{11FE857F-CD5B-A946-A77F-5E9636222551}" type="presParOf" srcId="{781AA540-29FA-964A-BE53-3E70F6F3CA1C}" destId="{AB475AE1-D7A2-0C45-BF01-3610FE34A873}" srcOrd="2" destOrd="0" presId="urn:microsoft.com/office/officeart/2005/8/layout/bList2"/>
    <dgm:cxn modelId="{E6DD96AD-805E-3845-BA7B-CACA3C1E1A73}" type="presParOf" srcId="{781AA540-29FA-964A-BE53-3E70F6F3CA1C}" destId="{17D0F096-71D7-A440-8A5F-6CC63C8771FE}" srcOrd="3" destOrd="0" presId="urn:microsoft.com/office/officeart/2005/8/layout/bList2"/>
    <dgm:cxn modelId="{9D1C13D9-0A1E-0747-AAA4-982C0151C4D5}" type="presParOf" srcId="{D23E7CB0-E616-444C-9395-7351598EAC9E}" destId="{E5868CA6-25C9-204A-9ADC-4E12419A33CA}" srcOrd="3" destOrd="0" presId="urn:microsoft.com/office/officeart/2005/8/layout/bList2"/>
    <dgm:cxn modelId="{B8B0C775-7024-2E4B-AA48-F95FEC33EA4A}" type="presParOf" srcId="{D23E7CB0-E616-444C-9395-7351598EAC9E}" destId="{A2C6A9DC-C0C2-674A-9338-B5F7A7A5D2E2}" srcOrd="4" destOrd="0" presId="urn:microsoft.com/office/officeart/2005/8/layout/bList2"/>
    <dgm:cxn modelId="{BB43D669-DC22-1547-84E2-FD20EBC35C29}" type="presParOf" srcId="{A2C6A9DC-C0C2-674A-9338-B5F7A7A5D2E2}" destId="{27F5C11C-31EB-C548-AF32-65A9916E5AA0}" srcOrd="0" destOrd="0" presId="urn:microsoft.com/office/officeart/2005/8/layout/bList2"/>
    <dgm:cxn modelId="{D5F3EEFA-FE44-A44F-8A24-73049C7A9354}" type="presParOf" srcId="{A2C6A9DC-C0C2-674A-9338-B5F7A7A5D2E2}" destId="{7ABCDDCE-033B-BD47-A8D4-029CFD325665}" srcOrd="1" destOrd="0" presId="urn:microsoft.com/office/officeart/2005/8/layout/bList2"/>
    <dgm:cxn modelId="{7E6441F6-E00A-544D-B98D-5641D8B8095A}" type="presParOf" srcId="{A2C6A9DC-C0C2-674A-9338-B5F7A7A5D2E2}" destId="{04B51878-E3EE-2947-B96F-905F5E9EC8C0}" srcOrd="2" destOrd="0" presId="urn:microsoft.com/office/officeart/2005/8/layout/bList2"/>
    <dgm:cxn modelId="{70BF29D2-A9AD-8F4E-867E-58F11E631F64}" type="presParOf" srcId="{A2C6A9DC-C0C2-674A-9338-B5F7A7A5D2E2}" destId="{42BC0417-9800-7348-A4BD-92EA90B5E059}" srcOrd="3" destOrd="0" presId="urn:microsoft.com/office/officeart/2005/8/layout/bList2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0A4B98A-2B9D-924F-BC42-5D7D58815B58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084EC12-CA27-574A-B9B8-4FE8CC6636FC}">
      <dgm:prSet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pPr algn="ctr"/>
          <a:r>
            <a:rPr lang="es-CO" dirty="0"/>
            <a:t>   4</a:t>
          </a:r>
        </a:p>
      </dgm:t>
    </dgm:pt>
    <dgm:pt modelId="{AC3B9F65-C251-2840-81E7-7C9A07EEAF61}" type="parTrans" cxnId="{A940CC6B-02A2-B24A-98D0-D2E0569B4A65}">
      <dgm:prSet/>
      <dgm:spPr/>
      <dgm:t>
        <a:bodyPr/>
        <a:lstStyle/>
        <a:p>
          <a:endParaRPr lang="es-ES"/>
        </a:p>
      </dgm:t>
    </dgm:pt>
    <dgm:pt modelId="{EA3C92F3-0C42-034B-9B11-C1557A5EAD03}" type="sibTrans" cxnId="{A940CC6B-02A2-B24A-98D0-D2E0569B4A65}">
      <dgm:prSet/>
      <dgm:spPr/>
      <dgm:t>
        <a:bodyPr/>
        <a:lstStyle/>
        <a:p>
          <a:endParaRPr lang="es-ES"/>
        </a:p>
      </dgm:t>
    </dgm:pt>
    <dgm:pt modelId="{C4316231-4A3F-D04F-888F-DDA9965C5C8E}">
      <dgm:prSet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pPr algn="ctr"/>
          <a:r>
            <a:rPr lang="es-CO" dirty="0"/>
            <a:t>    5</a:t>
          </a:r>
        </a:p>
      </dgm:t>
    </dgm:pt>
    <dgm:pt modelId="{C739A41D-D856-0149-9780-FC0FB5019527}" type="parTrans" cxnId="{5DC136E8-284B-8144-B6C5-7C905340F523}">
      <dgm:prSet/>
      <dgm:spPr/>
      <dgm:t>
        <a:bodyPr/>
        <a:lstStyle/>
        <a:p>
          <a:endParaRPr lang="es-ES"/>
        </a:p>
      </dgm:t>
    </dgm:pt>
    <dgm:pt modelId="{D8A75A31-0D4A-7348-8E92-7F28C2AFB0DF}" type="sibTrans" cxnId="{5DC136E8-284B-8144-B6C5-7C905340F523}">
      <dgm:prSet/>
      <dgm:spPr/>
      <dgm:t>
        <a:bodyPr/>
        <a:lstStyle/>
        <a:p>
          <a:endParaRPr lang="es-ES"/>
        </a:p>
      </dgm:t>
    </dgm:pt>
    <dgm:pt modelId="{9523FDFA-9E91-A546-9DBC-68655336FD9D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tx2"/>
          </a:solidFill>
        </a:ln>
      </dgm:spPr>
      <dgm:t>
        <a:bodyPr anchor="ctr"/>
        <a:lstStyle/>
        <a:p>
          <a:pPr algn="ctr">
            <a:buNone/>
          </a:pPr>
          <a:r>
            <a:rPr lang="es-CO" sz="2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 pitchFamily="34" charset="0"/>
              <a:ea typeface="+mn-ea"/>
              <a:cs typeface="+mn-cs"/>
            </a:rPr>
            <a:t>Análisis estadistico</a:t>
          </a:r>
          <a:endParaRPr lang="es-ES" sz="2200" dirty="0"/>
        </a:p>
      </dgm:t>
    </dgm:pt>
    <dgm:pt modelId="{DE3994AF-780C-9F4B-A100-9247C680EE94}" type="parTrans" cxnId="{9654EBD9-1148-1F4B-9DBE-AA758322E62C}">
      <dgm:prSet/>
      <dgm:spPr/>
      <dgm:t>
        <a:bodyPr/>
        <a:lstStyle/>
        <a:p>
          <a:endParaRPr lang="es-ES"/>
        </a:p>
      </dgm:t>
    </dgm:pt>
    <dgm:pt modelId="{61BE0129-6FAC-DC46-9FC6-EA81D0F6BFE8}" type="sibTrans" cxnId="{9654EBD9-1148-1F4B-9DBE-AA758322E62C}">
      <dgm:prSet/>
      <dgm:spPr/>
      <dgm:t>
        <a:bodyPr/>
        <a:lstStyle/>
        <a:p>
          <a:endParaRPr lang="es-ES"/>
        </a:p>
      </dgm:t>
    </dgm:pt>
    <dgm:pt modelId="{790A4BB0-3AFB-1E49-9B2A-412471A2D3A0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tx2"/>
          </a:solidFill>
        </a:ln>
      </dgm:spPr>
      <dgm:t>
        <a:bodyPr anchor="ctr"/>
        <a:lstStyle/>
        <a:p>
          <a:pPr algn="ctr">
            <a:buNone/>
          </a:pPr>
          <a:r>
            <a:rPr lang="es-CO" sz="2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 pitchFamily="34" charset="0"/>
              <a:ea typeface="+mn-ea"/>
              <a:cs typeface="+mn-cs"/>
            </a:rPr>
            <a:t>Análisis de texto cuantitativo</a:t>
          </a:r>
          <a:endParaRPr lang="es-ES" sz="2200" dirty="0"/>
        </a:p>
      </dgm:t>
    </dgm:pt>
    <dgm:pt modelId="{FA7F7447-64C9-CD45-9259-FF5D417018D0}" type="parTrans" cxnId="{8E57569F-0945-D649-8A18-4600AE6ED6C4}">
      <dgm:prSet/>
      <dgm:spPr/>
      <dgm:t>
        <a:bodyPr/>
        <a:lstStyle/>
        <a:p>
          <a:endParaRPr lang="es-ES"/>
        </a:p>
      </dgm:t>
    </dgm:pt>
    <dgm:pt modelId="{83358C34-2460-8147-8C38-A85A1A0F18EE}" type="sibTrans" cxnId="{8E57569F-0945-D649-8A18-4600AE6ED6C4}">
      <dgm:prSet/>
      <dgm:spPr/>
      <dgm:t>
        <a:bodyPr/>
        <a:lstStyle/>
        <a:p>
          <a:endParaRPr lang="es-ES"/>
        </a:p>
      </dgm:t>
    </dgm:pt>
    <dgm:pt modelId="{D23E7CB0-E616-444C-9395-7351598EAC9E}" type="pres">
      <dgm:prSet presAssocID="{70A4B98A-2B9D-924F-BC42-5D7D58815B58}" presName="diagram" presStyleCnt="0">
        <dgm:presLayoutVars>
          <dgm:dir/>
          <dgm:animLvl val="lvl"/>
          <dgm:resizeHandles val="exact"/>
        </dgm:presLayoutVars>
      </dgm:prSet>
      <dgm:spPr/>
    </dgm:pt>
    <dgm:pt modelId="{45F3C69F-EB09-BD46-8097-34AAFF68EE92}" type="pres">
      <dgm:prSet presAssocID="{F084EC12-CA27-574A-B9B8-4FE8CC6636FC}" presName="compNode" presStyleCnt="0"/>
      <dgm:spPr/>
    </dgm:pt>
    <dgm:pt modelId="{2C57DBB1-FD6D-384D-A093-C633630BD44E}" type="pres">
      <dgm:prSet presAssocID="{F084EC12-CA27-574A-B9B8-4FE8CC6636FC}" presName="childRect" presStyleLbl="bgAcc1" presStyleIdx="0" presStyleCnt="2">
        <dgm:presLayoutVars>
          <dgm:bulletEnabled val="1"/>
        </dgm:presLayoutVars>
      </dgm:prSet>
      <dgm:spPr/>
    </dgm:pt>
    <dgm:pt modelId="{88329118-5A3B-4B46-A363-0902B4C5D77E}" type="pres">
      <dgm:prSet presAssocID="{F084EC12-CA27-574A-B9B8-4FE8CC6636F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A2B8412-CA68-1348-B2CE-2EF65F1935D0}" type="pres">
      <dgm:prSet presAssocID="{F084EC12-CA27-574A-B9B8-4FE8CC6636FC}" presName="parentRect" presStyleLbl="alignNode1" presStyleIdx="0" presStyleCnt="2"/>
      <dgm:spPr/>
    </dgm:pt>
    <dgm:pt modelId="{EFB66B1E-22F9-0540-81B5-2495ECEFC284}" type="pres">
      <dgm:prSet presAssocID="{F084EC12-CA27-574A-B9B8-4FE8CC6636FC}" presName="adorn" presStyleLbl="fgAccFollow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14201104-6EFC-464C-86C8-68DE841FB2B5}" type="pres">
      <dgm:prSet presAssocID="{EA3C92F3-0C42-034B-9B11-C1557A5EAD03}" presName="sibTrans" presStyleLbl="sibTrans2D1" presStyleIdx="0" presStyleCnt="0"/>
      <dgm:spPr/>
    </dgm:pt>
    <dgm:pt modelId="{781AA540-29FA-964A-BE53-3E70F6F3CA1C}" type="pres">
      <dgm:prSet presAssocID="{C4316231-4A3F-D04F-888F-DDA9965C5C8E}" presName="compNode" presStyleCnt="0"/>
      <dgm:spPr/>
    </dgm:pt>
    <dgm:pt modelId="{AD65FD73-F7B6-EE45-BBD3-E8BA5D03F669}" type="pres">
      <dgm:prSet presAssocID="{C4316231-4A3F-D04F-888F-DDA9965C5C8E}" presName="childRect" presStyleLbl="bgAcc1" presStyleIdx="1" presStyleCnt="2">
        <dgm:presLayoutVars>
          <dgm:bulletEnabled val="1"/>
        </dgm:presLayoutVars>
      </dgm:prSet>
      <dgm:spPr/>
    </dgm:pt>
    <dgm:pt modelId="{B611F027-44BF-9A43-948C-5C51F87D6860}" type="pres">
      <dgm:prSet presAssocID="{C4316231-4A3F-D04F-888F-DDA9965C5C8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B475AE1-D7A2-0C45-BF01-3610FE34A873}" type="pres">
      <dgm:prSet presAssocID="{C4316231-4A3F-D04F-888F-DDA9965C5C8E}" presName="parentRect" presStyleLbl="alignNode1" presStyleIdx="1" presStyleCnt="2"/>
      <dgm:spPr/>
    </dgm:pt>
    <dgm:pt modelId="{17D0F096-71D7-A440-8A5F-6CC63C8771FE}" type="pres">
      <dgm:prSet presAssocID="{C4316231-4A3F-D04F-888F-DDA9965C5C8E}" presName="adorn" presStyleLbl="fgAccFollow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</dgm:pt>
  </dgm:ptLst>
  <dgm:cxnLst>
    <dgm:cxn modelId="{D7D7302D-F741-A340-919A-781F8CC7E110}" type="presOf" srcId="{C4316231-4A3F-D04F-888F-DDA9965C5C8E}" destId="{B611F027-44BF-9A43-948C-5C51F87D6860}" srcOrd="0" destOrd="0" presId="urn:microsoft.com/office/officeart/2005/8/layout/bList2"/>
    <dgm:cxn modelId="{434B0E5F-3C7C-E447-B423-EAB78D795040}" type="presOf" srcId="{F084EC12-CA27-574A-B9B8-4FE8CC6636FC}" destId="{EA2B8412-CA68-1348-B2CE-2EF65F1935D0}" srcOrd="1" destOrd="0" presId="urn:microsoft.com/office/officeart/2005/8/layout/bList2"/>
    <dgm:cxn modelId="{A940CC6B-02A2-B24A-98D0-D2E0569B4A65}" srcId="{70A4B98A-2B9D-924F-BC42-5D7D58815B58}" destId="{F084EC12-CA27-574A-B9B8-4FE8CC6636FC}" srcOrd="0" destOrd="0" parTransId="{AC3B9F65-C251-2840-81E7-7C9A07EEAF61}" sibTransId="{EA3C92F3-0C42-034B-9B11-C1557A5EAD03}"/>
    <dgm:cxn modelId="{BBC4C081-9526-8E45-AAF7-2627AAAF2C0B}" type="presOf" srcId="{F084EC12-CA27-574A-B9B8-4FE8CC6636FC}" destId="{88329118-5A3B-4B46-A363-0902B4C5D77E}" srcOrd="0" destOrd="0" presId="urn:microsoft.com/office/officeart/2005/8/layout/bList2"/>
    <dgm:cxn modelId="{A9785D88-098D-C547-9501-85BDD48CCE3A}" type="presOf" srcId="{70A4B98A-2B9D-924F-BC42-5D7D58815B58}" destId="{D23E7CB0-E616-444C-9395-7351598EAC9E}" srcOrd="0" destOrd="0" presId="urn:microsoft.com/office/officeart/2005/8/layout/bList2"/>
    <dgm:cxn modelId="{1E3CEF9A-89BF-A94E-9868-4CA6C461E384}" type="presOf" srcId="{C4316231-4A3F-D04F-888F-DDA9965C5C8E}" destId="{AB475AE1-D7A2-0C45-BF01-3610FE34A873}" srcOrd="1" destOrd="0" presId="urn:microsoft.com/office/officeart/2005/8/layout/bList2"/>
    <dgm:cxn modelId="{8E57569F-0945-D649-8A18-4600AE6ED6C4}" srcId="{C4316231-4A3F-D04F-888F-DDA9965C5C8E}" destId="{790A4BB0-3AFB-1E49-9B2A-412471A2D3A0}" srcOrd="0" destOrd="0" parTransId="{FA7F7447-64C9-CD45-9259-FF5D417018D0}" sibTransId="{83358C34-2460-8147-8C38-A85A1A0F18EE}"/>
    <dgm:cxn modelId="{5C76B5CA-5E3A-D649-BC96-1068C9A0084C}" type="presOf" srcId="{EA3C92F3-0C42-034B-9B11-C1557A5EAD03}" destId="{14201104-6EFC-464C-86C8-68DE841FB2B5}" srcOrd="0" destOrd="0" presId="urn:microsoft.com/office/officeart/2005/8/layout/bList2"/>
    <dgm:cxn modelId="{AB4AF2D4-D471-9D41-9C70-5CBD968D0220}" type="presOf" srcId="{9523FDFA-9E91-A546-9DBC-68655336FD9D}" destId="{2C57DBB1-FD6D-384D-A093-C633630BD44E}" srcOrd="0" destOrd="0" presId="urn:microsoft.com/office/officeart/2005/8/layout/bList2"/>
    <dgm:cxn modelId="{9654EBD9-1148-1F4B-9DBE-AA758322E62C}" srcId="{F084EC12-CA27-574A-B9B8-4FE8CC6636FC}" destId="{9523FDFA-9E91-A546-9DBC-68655336FD9D}" srcOrd="0" destOrd="0" parTransId="{DE3994AF-780C-9F4B-A100-9247C680EE94}" sibTransId="{61BE0129-6FAC-DC46-9FC6-EA81D0F6BFE8}"/>
    <dgm:cxn modelId="{2D5602E0-076C-9E4E-99AE-6E0683309786}" type="presOf" srcId="{790A4BB0-3AFB-1E49-9B2A-412471A2D3A0}" destId="{AD65FD73-F7B6-EE45-BBD3-E8BA5D03F669}" srcOrd="0" destOrd="0" presId="urn:microsoft.com/office/officeart/2005/8/layout/bList2"/>
    <dgm:cxn modelId="{5DC136E8-284B-8144-B6C5-7C905340F523}" srcId="{70A4B98A-2B9D-924F-BC42-5D7D58815B58}" destId="{C4316231-4A3F-D04F-888F-DDA9965C5C8E}" srcOrd="1" destOrd="0" parTransId="{C739A41D-D856-0149-9780-FC0FB5019527}" sibTransId="{D8A75A31-0D4A-7348-8E92-7F28C2AFB0DF}"/>
    <dgm:cxn modelId="{D6933D5E-37AB-384F-AA13-125BFDBB5594}" type="presParOf" srcId="{D23E7CB0-E616-444C-9395-7351598EAC9E}" destId="{45F3C69F-EB09-BD46-8097-34AAFF68EE92}" srcOrd="0" destOrd="0" presId="urn:microsoft.com/office/officeart/2005/8/layout/bList2"/>
    <dgm:cxn modelId="{627DFE49-D40C-2043-A930-8C2F8E921156}" type="presParOf" srcId="{45F3C69F-EB09-BD46-8097-34AAFF68EE92}" destId="{2C57DBB1-FD6D-384D-A093-C633630BD44E}" srcOrd="0" destOrd="0" presId="urn:microsoft.com/office/officeart/2005/8/layout/bList2"/>
    <dgm:cxn modelId="{174C62CA-8D96-704E-B599-B4E28730FD53}" type="presParOf" srcId="{45F3C69F-EB09-BD46-8097-34AAFF68EE92}" destId="{88329118-5A3B-4B46-A363-0902B4C5D77E}" srcOrd="1" destOrd="0" presId="urn:microsoft.com/office/officeart/2005/8/layout/bList2"/>
    <dgm:cxn modelId="{6FAD839B-EDFD-6041-B2F6-75DF6F396575}" type="presParOf" srcId="{45F3C69F-EB09-BD46-8097-34AAFF68EE92}" destId="{EA2B8412-CA68-1348-B2CE-2EF65F1935D0}" srcOrd="2" destOrd="0" presId="urn:microsoft.com/office/officeart/2005/8/layout/bList2"/>
    <dgm:cxn modelId="{756A379E-BADB-8A40-BEB0-241CFCAE0AF0}" type="presParOf" srcId="{45F3C69F-EB09-BD46-8097-34AAFF68EE92}" destId="{EFB66B1E-22F9-0540-81B5-2495ECEFC284}" srcOrd="3" destOrd="0" presId="urn:microsoft.com/office/officeart/2005/8/layout/bList2"/>
    <dgm:cxn modelId="{F21EB88D-EDC9-AB4B-997B-3FF6063D5395}" type="presParOf" srcId="{D23E7CB0-E616-444C-9395-7351598EAC9E}" destId="{14201104-6EFC-464C-86C8-68DE841FB2B5}" srcOrd="1" destOrd="0" presId="urn:microsoft.com/office/officeart/2005/8/layout/bList2"/>
    <dgm:cxn modelId="{1027A34E-97F6-924B-875C-46D6EA8B13D5}" type="presParOf" srcId="{D23E7CB0-E616-444C-9395-7351598EAC9E}" destId="{781AA540-29FA-964A-BE53-3E70F6F3CA1C}" srcOrd="2" destOrd="0" presId="urn:microsoft.com/office/officeart/2005/8/layout/bList2"/>
    <dgm:cxn modelId="{A8B47177-0907-8049-BDF1-6D3A5B4258A2}" type="presParOf" srcId="{781AA540-29FA-964A-BE53-3E70F6F3CA1C}" destId="{AD65FD73-F7B6-EE45-BBD3-E8BA5D03F669}" srcOrd="0" destOrd="0" presId="urn:microsoft.com/office/officeart/2005/8/layout/bList2"/>
    <dgm:cxn modelId="{1EF008AF-B691-064C-813D-1AAF4B1094B8}" type="presParOf" srcId="{781AA540-29FA-964A-BE53-3E70F6F3CA1C}" destId="{B611F027-44BF-9A43-948C-5C51F87D6860}" srcOrd="1" destOrd="0" presId="urn:microsoft.com/office/officeart/2005/8/layout/bList2"/>
    <dgm:cxn modelId="{11FE857F-CD5B-A946-A77F-5E9636222551}" type="presParOf" srcId="{781AA540-29FA-964A-BE53-3E70F6F3CA1C}" destId="{AB475AE1-D7A2-0C45-BF01-3610FE34A873}" srcOrd="2" destOrd="0" presId="urn:microsoft.com/office/officeart/2005/8/layout/bList2"/>
    <dgm:cxn modelId="{E6DD96AD-805E-3845-BA7B-CACA3C1E1A73}" type="presParOf" srcId="{781AA540-29FA-964A-BE53-3E70F6F3CA1C}" destId="{17D0F096-71D7-A440-8A5F-6CC63C8771FE}" srcOrd="3" destOrd="0" presId="urn:microsoft.com/office/officeart/2005/8/layout/bList2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94F297E-9323-42A5-A5A8-4E84A0D78B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FC60CB5-DCC5-401F-A558-3F8132A7B01F}">
      <dgm:prSet/>
      <dgm:spPr/>
      <dgm:t>
        <a:bodyPr/>
        <a:lstStyle/>
        <a:p>
          <a:r>
            <a:rPr lang="es-ES_tradnl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rPr>
            <a:t>Descripción y motivación</a:t>
          </a:r>
          <a:endParaRPr lang="en-US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</a:endParaRPr>
        </a:p>
      </dgm:t>
    </dgm:pt>
    <dgm:pt modelId="{50684030-4A78-41D0-9DE6-3FE9EDA4B6F1}" type="parTrans" cxnId="{EBE967E3-6B40-4D63-AED3-A74DAE52CF82}">
      <dgm:prSet/>
      <dgm:spPr/>
      <dgm:t>
        <a:bodyPr/>
        <a:lstStyle/>
        <a:p>
          <a:endParaRPr lang="en-US"/>
        </a:p>
      </dgm:t>
    </dgm:pt>
    <dgm:pt modelId="{A3AFF703-C0CD-44C6-AF92-02BF1B3E4C6D}" type="sibTrans" cxnId="{EBE967E3-6B40-4D63-AED3-A74DAE52CF82}">
      <dgm:prSet/>
      <dgm:spPr/>
      <dgm:t>
        <a:bodyPr/>
        <a:lstStyle/>
        <a:p>
          <a:endParaRPr lang="en-US"/>
        </a:p>
      </dgm:t>
    </dgm:pt>
    <dgm:pt modelId="{567EA56E-A47D-4D65-9684-CCB9D9FE900C}">
      <dgm:prSet/>
      <dgm:spPr/>
      <dgm:t>
        <a:bodyPr/>
        <a:lstStyle/>
        <a:p>
          <a:r>
            <a:rPr lang="es-ES_tradnl" b="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rPr>
            <a:t>Metodología</a:t>
          </a:r>
          <a:endParaRPr lang="en-US" b="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</a:endParaRPr>
        </a:p>
      </dgm:t>
    </dgm:pt>
    <dgm:pt modelId="{5B5CCD99-C3C1-4EF0-BA14-9D2C00FE8DA2}" type="parTrans" cxnId="{FA577B94-F6B0-401C-AD93-EDDDD336624F}">
      <dgm:prSet/>
      <dgm:spPr/>
      <dgm:t>
        <a:bodyPr/>
        <a:lstStyle/>
        <a:p>
          <a:endParaRPr lang="en-US"/>
        </a:p>
      </dgm:t>
    </dgm:pt>
    <dgm:pt modelId="{81DC65EB-2AB2-4E38-AD99-4C1182A478B2}" type="sibTrans" cxnId="{FA577B94-F6B0-401C-AD93-EDDDD336624F}">
      <dgm:prSet/>
      <dgm:spPr/>
      <dgm:t>
        <a:bodyPr/>
        <a:lstStyle/>
        <a:p>
          <a:endParaRPr lang="en-US"/>
        </a:p>
      </dgm:t>
    </dgm:pt>
    <dgm:pt modelId="{97D138CC-185D-4DF0-B368-1E8D8AFB4F97}">
      <dgm:prSet custT="1"/>
      <dgm:spPr/>
      <dgm:t>
        <a:bodyPr/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b="1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rPr>
            <a:t>Análisis y resultados</a:t>
          </a:r>
          <a:endParaRPr lang="en-US" sz="2200" b="1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  <a:ea typeface="+mn-ea"/>
            <a:cs typeface="+mn-cs"/>
          </a:endParaRPr>
        </a:p>
      </dgm:t>
    </dgm:pt>
    <dgm:pt modelId="{7BECBD59-DF88-4DE5-B193-F2B533724E34}" type="parTrans" cxnId="{C7562EEB-4EC8-4D93-923D-C62C87E986D5}">
      <dgm:prSet/>
      <dgm:spPr/>
      <dgm:t>
        <a:bodyPr/>
        <a:lstStyle/>
        <a:p>
          <a:endParaRPr lang="en-US"/>
        </a:p>
      </dgm:t>
    </dgm:pt>
    <dgm:pt modelId="{2713FA4F-0647-4DE0-898E-D9ADAB505106}" type="sibTrans" cxnId="{C7562EEB-4EC8-4D93-923D-C62C87E986D5}">
      <dgm:prSet/>
      <dgm:spPr/>
      <dgm:t>
        <a:bodyPr/>
        <a:lstStyle/>
        <a:p>
          <a:endParaRPr lang="en-US"/>
        </a:p>
      </dgm:t>
    </dgm:pt>
    <dgm:pt modelId="{87813608-4DB1-4D5F-9B13-523DCE31C221}">
      <dgm:prSet custT="1"/>
      <dgm:spPr/>
      <dgm:t>
        <a:bodyPr/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rPr>
            <a:t>Conclusiones</a:t>
          </a:r>
          <a:endParaRPr lang="en-US" sz="2200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  <a:ea typeface="+mn-ea"/>
            <a:cs typeface="+mn-cs"/>
          </a:endParaRPr>
        </a:p>
      </dgm:t>
    </dgm:pt>
    <dgm:pt modelId="{4468EB5C-A540-4597-8B31-38ADEC71B881}" type="parTrans" cxnId="{D00DA536-4E1C-472F-9DFC-E48EF1FBC6AA}">
      <dgm:prSet/>
      <dgm:spPr/>
      <dgm:t>
        <a:bodyPr/>
        <a:lstStyle/>
        <a:p>
          <a:endParaRPr lang="en-US"/>
        </a:p>
      </dgm:t>
    </dgm:pt>
    <dgm:pt modelId="{4441B0D4-04E4-4132-9ED7-C0A41633F481}" type="sibTrans" cxnId="{D00DA536-4E1C-472F-9DFC-E48EF1FBC6AA}">
      <dgm:prSet/>
      <dgm:spPr/>
      <dgm:t>
        <a:bodyPr/>
        <a:lstStyle/>
        <a:p>
          <a:endParaRPr lang="en-US"/>
        </a:p>
      </dgm:t>
    </dgm:pt>
    <dgm:pt modelId="{A61009BC-786D-43BF-957C-360FD68B2F05}" type="pres">
      <dgm:prSet presAssocID="{694F297E-9323-42A5-A5A8-4E84A0D78BF9}" presName="root" presStyleCnt="0">
        <dgm:presLayoutVars>
          <dgm:dir/>
          <dgm:resizeHandles val="exact"/>
        </dgm:presLayoutVars>
      </dgm:prSet>
      <dgm:spPr/>
    </dgm:pt>
    <dgm:pt modelId="{3B5F36E0-33EC-4836-80B4-8E7ACD8EEDBC}" type="pres">
      <dgm:prSet presAssocID="{8FC60CB5-DCC5-401F-A558-3F8132A7B01F}" presName="compNode" presStyleCnt="0"/>
      <dgm:spPr/>
    </dgm:pt>
    <dgm:pt modelId="{3EBBC648-FAAE-4B56-9F8C-F8DDAFFBCE08}" type="pres">
      <dgm:prSet presAssocID="{8FC60CB5-DCC5-401F-A558-3F8132A7B01F}" presName="bgRect" presStyleLbl="bgShp" presStyleIdx="0" presStyleCnt="4"/>
      <dgm:spPr/>
    </dgm:pt>
    <dgm:pt modelId="{B03826BC-F006-48F1-A243-6C64C576827C}" type="pres">
      <dgm:prSet presAssocID="{8FC60CB5-DCC5-401F-A558-3F8132A7B01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B7092BE9-6232-4AAC-BF42-454D5F5F1A39}" type="pres">
      <dgm:prSet presAssocID="{8FC60CB5-DCC5-401F-A558-3F8132A7B01F}" presName="spaceRect" presStyleCnt="0"/>
      <dgm:spPr/>
    </dgm:pt>
    <dgm:pt modelId="{3155A04B-C26F-4C53-A41F-D0854724248A}" type="pres">
      <dgm:prSet presAssocID="{8FC60CB5-DCC5-401F-A558-3F8132A7B01F}" presName="parTx" presStyleLbl="revTx" presStyleIdx="0" presStyleCnt="4">
        <dgm:presLayoutVars>
          <dgm:chMax val="0"/>
          <dgm:chPref val="0"/>
        </dgm:presLayoutVars>
      </dgm:prSet>
      <dgm:spPr/>
    </dgm:pt>
    <dgm:pt modelId="{3B14D76D-15EC-43A7-85F4-906BB7639891}" type="pres">
      <dgm:prSet presAssocID="{A3AFF703-C0CD-44C6-AF92-02BF1B3E4C6D}" presName="sibTrans" presStyleCnt="0"/>
      <dgm:spPr/>
    </dgm:pt>
    <dgm:pt modelId="{A7C43626-D607-4095-AD6B-BBE651F96077}" type="pres">
      <dgm:prSet presAssocID="{567EA56E-A47D-4D65-9684-CCB9D9FE900C}" presName="compNode" presStyleCnt="0"/>
      <dgm:spPr/>
    </dgm:pt>
    <dgm:pt modelId="{B440FDC3-A752-40C8-9167-DADA6051A600}" type="pres">
      <dgm:prSet presAssocID="{567EA56E-A47D-4D65-9684-CCB9D9FE900C}" presName="bgRect" presStyleLbl="bgShp" presStyleIdx="1" presStyleCnt="4"/>
      <dgm:spPr/>
    </dgm:pt>
    <dgm:pt modelId="{6C1F5A3E-ED3F-4361-96FD-030BB1D23B1D}" type="pres">
      <dgm:prSet presAssocID="{567EA56E-A47D-4D65-9684-CCB9D9FE900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5CB224B-2AC6-432A-8C53-152172DB29CB}" type="pres">
      <dgm:prSet presAssocID="{567EA56E-A47D-4D65-9684-CCB9D9FE900C}" presName="spaceRect" presStyleCnt="0"/>
      <dgm:spPr/>
    </dgm:pt>
    <dgm:pt modelId="{0C2304A5-893C-43C8-8417-E471F7526F3C}" type="pres">
      <dgm:prSet presAssocID="{567EA56E-A47D-4D65-9684-CCB9D9FE900C}" presName="parTx" presStyleLbl="revTx" presStyleIdx="1" presStyleCnt="4">
        <dgm:presLayoutVars>
          <dgm:chMax val="0"/>
          <dgm:chPref val="0"/>
        </dgm:presLayoutVars>
      </dgm:prSet>
      <dgm:spPr/>
    </dgm:pt>
    <dgm:pt modelId="{F6CC3BC8-9009-4333-A7EC-6577426F2B1C}" type="pres">
      <dgm:prSet presAssocID="{81DC65EB-2AB2-4E38-AD99-4C1182A478B2}" presName="sibTrans" presStyleCnt="0"/>
      <dgm:spPr/>
    </dgm:pt>
    <dgm:pt modelId="{B5340B50-B788-49DD-BD07-DBBC9B1A9136}" type="pres">
      <dgm:prSet presAssocID="{97D138CC-185D-4DF0-B368-1E8D8AFB4F97}" presName="compNode" presStyleCnt="0"/>
      <dgm:spPr/>
    </dgm:pt>
    <dgm:pt modelId="{144F1F10-1F42-49F0-A0DD-45B4C5F8AA26}" type="pres">
      <dgm:prSet presAssocID="{97D138CC-185D-4DF0-B368-1E8D8AFB4F97}" presName="bgRect" presStyleLbl="bgShp" presStyleIdx="2" presStyleCnt="4" custLinFactNeighborX="-10" custLinFactNeighborY="1087"/>
      <dgm:spPr/>
    </dgm:pt>
    <dgm:pt modelId="{F7F4875E-7EFF-4B37-904E-8A5C8DB31E63}" type="pres">
      <dgm:prSet presAssocID="{97D138CC-185D-4DF0-B368-1E8D8AFB4F9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41F585B-F421-481C-8ECB-C6E31147E7B3}" type="pres">
      <dgm:prSet presAssocID="{97D138CC-185D-4DF0-B368-1E8D8AFB4F97}" presName="spaceRect" presStyleCnt="0"/>
      <dgm:spPr/>
    </dgm:pt>
    <dgm:pt modelId="{FB831CFD-E969-4104-B8A6-9D25B1EF3BD0}" type="pres">
      <dgm:prSet presAssocID="{97D138CC-185D-4DF0-B368-1E8D8AFB4F97}" presName="parTx" presStyleLbl="revTx" presStyleIdx="2" presStyleCnt="4">
        <dgm:presLayoutVars>
          <dgm:chMax val="0"/>
          <dgm:chPref val="0"/>
        </dgm:presLayoutVars>
      </dgm:prSet>
      <dgm:spPr/>
    </dgm:pt>
    <dgm:pt modelId="{D15CC2D3-16BE-4A1E-80A7-E15A05B34ECE}" type="pres">
      <dgm:prSet presAssocID="{2713FA4F-0647-4DE0-898E-D9ADAB505106}" presName="sibTrans" presStyleCnt="0"/>
      <dgm:spPr/>
    </dgm:pt>
    <dgm:pt modelId="{4ACE37F1-8415-4F0E-93EE-F98FDAA4305D}" type="pres">
      <dgm:prSet presAssocID="{87813608-4DB1-4D5F-9B13-523DCE31C221}" presName="compNode" presStyleCnt="0"/>
      <dgm:spPr/>
    </dgm:pt>
    <dgm:pt modelId="{5253ACA9-9B15-4F11-BED8-1D4FB4A9E60F}" type="pres">
      <dgm:prSet presAssocID="{87813608-4DB1-4D5F-9B13-523DCE31C221}" presName="bgRect" presStyleLbl="bgShp" presStyleIdx="3" presStyleCnt="4"/>
      <dgm:spPr/>
    </dgm:pt>
    <dgm:pt modelId="{8BDAEC24-7240-4C56-9FE9-FA767E27A279}" type="pres">
      <dgm:prSet presAssocID="{87813608-4DB1-4D5F-9B13-523DCE31C22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5107A9A-D680-4648-9A9F-8213DC9830F0}" type="pres">
      <dgm:prSet presAssocID="{87813608-4DB1-4D5F-9B13-523DCE31C221}" presName="spaceRect" presStyleCnt="0"/>
      <dgm:spPr/>
    </dgm:pt>
    <dgm:pt modelId="{A4723812-63CF-42DE-A61E-9948D4A0D633}" type="pres">
      <dgm:prSet presAssocID="{87813608-4DB1-4D5F-9B13-523DCE31C22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00DA536-4E1C-472F-9DFC-E48EF1FBC6AA}" srcId="{694F297E-9323-42A5-A5A8-4E84A0D78BF9}" destId="{87813608-4DB1-4D5F-9B13-523DCE31C221}" srcOrd="3" destOrd="0" parTransId="{4468EB5C-A540-4597-8B31-38ADEC71B881}" sibTransId="{4441B0D4-04E4-4132-9ED7-C0A41633F481}"/>
    <dgm:cxn modelId="{D5BA4D3E-D8FA-47C3-9B92-078FFF1DBC04}" type="presOf" srcId="{694F297E-9323-42A5-A5A8-4E84A0D78BF9}" destId="{A61009BC-786D-43BF-957C-360FD68B2F05}" srcOrd="0" destOrd="0" presId="urn:microsoft.com/office/officeart/2018/2/layout/IconVerticalSolidList"/>
    <dgm:cxn modelId="{D6BD805A-8D62-417B-9DB1-3135FA761B5F}" type="presOf" srcId="{87813608-4DB1-4D5F-9B13-523DCE31C221}" destId="{A4723812-63CF-42DE-A61E-9948D4A0D633}" srcOrd="0" destOrd="0" presId="urn:microsoft.com/office/officeart/2018/2/layout/IconVerticalSolidList"/>
    <dgm:cxn modelId="{2E28EA60-7910-4D66-9A3C-BC5C6FB2C5B4}" type="presOf" srcId="{567EA56E-A47D-4D65-9684-CCB9D9FE900C}" destId="{0C2304A5-893C-43C8-8417-E471F7526F3C}" srcOrd="0" destOrd="0" presId="urn:microsoft.com/office/officeart/2018/2/layout/IconVerticalSolidList"/>
    <dgm:cxn modelId="{FA577B94-F6B0-401C-AD93-EDDDD336624F}" srcId="{694F297E-9323-42A5-A5A8-4E84A0D78BF9}" destId="{567EA56E-A47D-4D65-9684-CCB9D9FE900C}" srcOrd="1" destOrd="0" parTransId="{5B5CCD99-C3C1-4EF0-BA14-9D2C00FE8DA2}" sibTransId="{81DC65EB-2AB2-4E38-AD99-4C1182A478B2}"/>
    <dgm:cxn modelId="{2A42A5AD-51C6-409E-B96D-BECE414664FE}" type="presOf" srcId="{8FC60CB5-DCC5-401F-A558-3F8132A7B01F}" destId="{3155A04B-C26F-4C53-A41F-D0854724248A}" srcOrd="0" destOrd="0" presId="urn:microsoft.com/office/officeart/2018/2/layout/IconVerticalSolidList"/>
    <dgm:cxn modelId="{EBE967E3-6B40-4D63-AED3-A74DAE52CF82}" srcId="{694F297E-9323-42A5-A5A8-4E84A0D78BF9}" destId="{8FC60CB5-DCC5-401F-A558-3F8132A7B01F}" srcOrd="0" destOrd="0" parTransId="{50684030-4A78-41D0-9DE6-3FE9EDA4B6F1}" sibTransId="{A3AFF703-C0CD-44C6-AF92-02BF1B3E4C6D}"/>
    <dgm:cxn modelId="{C7562EEB-4EC8-4D93-923D-C62C87E986D5}" srcId="{694F297E-9323-42A5-A5A8-4E84A0D78BF9}" destId="{97D138CC-185D-4DF0-B368-1E8D8AFB4F97}" srcOrd="2" destOrd="0" parTransId="{7BECBD59-DF88-4DE5-B193-F2B533724E34}" sibTransId="{2713FA4F-0647-4DE0-898E-D9ADAB505106}"/>
    <dgm:cxn modelId="{F2AAF6F2-05F6-4A11-AEF2-39AA2EA9E016}" type="presOf" srcId="{97D138CC-185D-4DF0-B368-1E8D8AFB4F97}" destId="{FB831CFD-E969-4104-B8A6-9D25B1EF3BD0}" srcOrd="0" destOrd="0" presId="urn:microsoft.com/office/officeart/2018/2/layout/IconVerticalSolidList"/>
    <dgm:cxn modelId="{6AB28C1E-F252-4A39-A464-BE57073F9452}" type="presParOf" srcId="{A61009BC-786D-43BF-957C-360FD68B2F05}" destId="{3B5F36E0-33EC-4836-80B4-8E7ACD8EEDBC}" srcOrd="0" destOrd="0" presId="urn:microsoft.com/office/officeart/2018/2/layout/IconVerticalSolidList"/>
    <dgm:cxn modelId="{AF43DAD0-D525-464A-B32B-9F4A370CC4AF}" type="presParOf" srcId="{3B5F36E0-33EC-4836-80B4-8E7ACD8EEDBC}" destId="{3EBBC648-FAAE-4B56-9F8C-F8DDAFFBCE08}" srcOrd="0" destOrd="0" presId="urn:microsoft.com/office/officeart/2018/2/layout/IconVerticalSolidList"/>
    <dgm:cxn modelId="{31323AEF-0FD1-4BBE-AEAE-391458AC4FF5}" type="presParOf" srcId="{3B5F36E0-33EC-4836-80B4-8E7ACD8EEDBC}" destId="{B03826BC-F006-48F1-A243-6C64C576827C}" srcOrd="1" destOrd="0" presId="urn:microsoft.com/office/officeart/2018/2/layout/IconVerticalSolidList"/>
    <dgm:cxn modelId="{4AF13187-8B33-40F5-AE3A-530528B9F69A}" type="presParOf" srcId="{3B5F36E0-33EC-4836-80B4-8E7ACD8EEDBC}" destId="{B7092BE9-6232-4AAC-BF42-454D5F5F1A39}" srcOrd="2" destOrd="0" presId="urn:microsoft.com/office/officeart/2018/2/layout/IconVerticalSolidList"/>
    <dgm:cxn modelId="{B6863915-1EF2-4F1F-8F32-5FD6ACF3B16E}" type="presParOf" srcId="{3B5F36E0-33EC-4836-80B4-8E7ACD8EEDBC}" destId="{3155A04B-C26F-4C53-A41F-D0854724248A}" srcOrd="3" destOrd="0" presId="urn:microsoft.com/office/officeart/2018/2/layout/IconVerticalSolidList"/>
    <dgm:cxn modelId="{F7996875-6E89-4ECC-A1EE-D0A7EA74B868}" type="presParOf" srcId="{A61009BC-786D-43BF-957C-360FD68B2F05}" destId="{3B14D76D-15EC-43A7-85F4-906BB7639891}" srcOrd="1" destOrd="0" presId="urn:microsoft.com/office/officeart/2018/2/layout/IconVerticalSolidList"/>
    <dgm:cxn modelId="{1A0166DA-C698-4F39-8B88-D169D9F0E4E6}" type="presParOf" srcId="{A61009BC-786D-43BF-957C-360FD68B2F05}" destId="{A7C43626-D607-4095-AD6B-BBE651F96077}" srcOrd="2" destOrd="0" presId="urn:microsoft.com/office/officeart/2018/2/layout/IconVerticalSolidList"/>
    <dgm:cxn modelId="{3077B099-BB8F-448F-8E6A-B485B184A936}" type="presParOf" srcId="{A7C43626-D607-4095-AD6B-BBE651F96077}" destId="{B440FDC3-A752-40C8-9167-DADA6051A600}" srcOrd="0" destOrd="0" presId="urn:microsoft.com/office/officeart/2018/2/layout/IconVerticalSolidList"/>
    <dgm:cxn modelId="{C52CAE06-5834-4E96-BA69-4B999E6A0760}" type="presParOf" srcId="{A7C43626-D607-4095-AD6B-BBE651F96077}" destId="{6C1F5A3E-ED3F-4361-96FD-030BB1D23B1D}" srcOrd="1" destOrd="0" presId="urn:microsoft.com/office/officeart/2018/2/layout/IconVerticalSolidList"/>
    <dgm:cxn modelId="{1A2C92F4-96D8-4A65-9D48-F862D00748CF}" type="presParOf" srcId="{A7C43626-D607-4095-AD6B-BBE651F96077}" destId="{F5CB224B-2AC6-432A-8C53-152172DB29CB}" srcOrd="2" destOrd="0" presId="urn:microsoft.com/office/officeart/2018/2/layout/IconVerticalSolidList"/>
    <dgm:cxn modelId="{712A931A-4297-421A-A21B-12D3D0DDE59B}" type="presParOf" srcId="{A7C43626-D607-4095-AD6B-BBE651F96077}" destId="{0C2304A5-893C-43C8-8417-E471F7526F3C}" srcOrd="3" destOrd="0" presId="urn:microsoft.com/office/officeart/2018/2/layout/IconVerticalSolidList"/>
    <dgm:cxn modelId="{D0A7C4DF-BEC6-4291-A078-CC0EEE245008}" type="presParOf" srcId="{A61009BC-786D-43BF-957C-360FD68B2F05}" destId="{F6CC3BC8-9009-4333-A7EC-6577426F2B1C}" srcOrd="3" destOrd="0" presId="urn:microsoft.com/office/officeart/2018/2/layout/IconVerticalSolidList"/>
    <dgm:cxn modelId="{8120D7B7-5AFB-47DD-AB9F-0ADDB11B7D4F}" type="presParOf" srcId="{A61009BC-786D-43BF-957C-360FD68B2F05}" destId="{B5340B50-B788-49DD-BD07-DBBC9B1A9136}" srcOrd="4" destOrd="0" presId="urn:microsoft.com/office/officeart/2018/2/layout/IconVerticalSolidList"/>
    <dgm:cxn modelId="{4986B7DC-F635-473B-A8CD-E20D9937C632}" type="presParOf" srcId="{B5340B50-B788-49DD-BD07-DBBC9B1A9136}" destId="{144F1F10-1F42-49F0-A0DD-45B4C5F8AA26}" srcOrd="0" destOrd="0" presId="urn:microsoft.com/office/officeart/2018/2/layout/IconVerticalSolidList"/>
    <dgm:cxn modelId="{23D17775-7193-4D4B-90C4-6ADD4D3B3E7E}" type="presParOf" srcId="{B5340B50-B788-49DD-BD07-DBBC9B1A9136}" destId="{F7F4875E-7EFF-4B37-904E-8A5C8DB31E63}" srcOrd="1" destOrd="0" presId="urn:microsoft.com/office/officeart/2018/2/layout/IconVerticalSolidList"/>
    <dgm:cxn modelId="{D2E3087A-AC1F-49CC-8B25-A87587BAAB61}" type="presParOf" srcId="{B5340B50-B788-49DD-BD07-DBBC9B1A9136}" destId="{B41F585B-F421-481C-8ECB-C6E31147E7B3}" srcOrd="2" destOrd="0" presId="urn:microsoft.com/office/officeart/2018/2/layout/IconVerticalSolidList"/>
    <dgm:cxn modelId="{62000A48-9656-4EDC-B887-A9EE328610D0}" type="presParOf" srcId="{B5340B50-B788-49DD-BD07-DBBC9B1A9136}" destId="{FB831CFD-E969-4104-B8A6-9D25B1EF3BD0}" srcOrd="3" destOrd="0" presId="urn:microsoft.com/office/officeart/2018/2/layout/IconVerticalSolidList"/>
    <dgm:cxn modelId="{1B88BEED-2044-4029-AFDD-8A2BB013FDE2}" type="presParOf" srcId="{A61009BC-786D-43BF-957C-360FD68B2F05}" destId="{D15CC2D3-16BE-4A1E-80A7-E15A05B34ECE}" srcOrd="5" destOrd="0" presId="urn:microsoft.com/office/officeart/2018/2/layout/IconVerticalSolidList"/>
    <dgm:cxn modelId="{BA1BFF18-2B44-4139-A19E-D7B4AE9F3FA7}" type="presParOf" srcId="{A61009BC-786D-43BF-957C-360FD68B2F05}" destId="{4ACE37F1-8415-4F0E-93EE-F98FDAA4305D}" srcOrd="6" destOrd="0" presId="urn:microsoft.com/office/officeart/2018/2/layout/IconVerticalSolidList"/>
    <dgm:cxn modelId="{3B7C2EB7-219E-4C50-85DD-0C4A455E644C}" type="presParOf" srcId="{4ACE37F1-8415-4F0E-93EE-F98FDAA4305D}" destId="{5253ACA9-9B15-4F11-BED8-1D4FB4A9E60F}" srcOrd="0" destOrd="0" presId="urn:microsoft.com/office/officeart/2018/2/layout/IconVerticalSolidList"/>
    <dgm:cxn modelId="{C6050098-3E91-43D2-989F-DE8525AE91CF}" type="presParOf" srcId="{4ACE37F1-8415-4F0E-93EE-F98FDAA4305D}" destId="{8BDAEC24-7240-4C56-9FE9-FA767E27A279}" srcOrd="1" destOrd="0" presId="urn:microsoft.com/office/officeart/2018/2/layout/IconVerticalSolidList"/>
    <dgm:cxn modelId="{BD150D9A-D8AD-4B9D-892C-FD747F2976EF}" type="presParOf" srcId="{4ACE37F1-8415-4F0E-93EE-F98FDAA4305D}" destId="{05107A9A-D680-4648-9A9F-8213DC9830F0}" srcOrd="2" destOrd="0" presId="urn:microsoft.com/office/officeart/2018/2/layout/IconVerticalSolidList"/>
    <dgm:cxn modelId="{CE5FAEB8-EC41-490C-BD3B-785BFE04552D}" type="presParOf" srcId="{4ACE37F1-8415-4F0E-93EE-F98FDAA4305D}" destId="{A4723812-63CF-42DE-A61E-9948D4A0D6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94F297E-9323-42A5-A5A8-4E84A0D78B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FC60CB5-DCC5-401F-A558-3F8132A7B01F}">
      <dgm:prSet/>
      <dgm:spPr/>
      <dgm:t>
        <a:bodyPr/>
        <a:lstStyle/>
        <a:p>
          <a:r>
            <a:rPr lang="es-ES_tradnl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rPr>
            <a:t>Descripción y motivación</a:t>
          </a:r>
          <a:endParaRPr lang="en-US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</a:endParaRPr>
        </a:p>
      </dgm:t>
    </dgm:pt>
    <dgm:pt modelId="{50684030-4A78-41D0-9DE6-3FE9EDA4B6F1}" type="parTrans" cxnId="{EBE967E3-6B40-4D63-AED3-A74DAE52CF82}">
      <dgm:prSet/>
      <dgm:spPr/>
      <dgm:t>
        <a:bodyPr/>
        <a:lstStyle/>
        <a:p>
          <a:endParaRPr lang="en-US"/>
        </a:p>
      </dgm:t>
    </dgm:pt>
    <dgm:pt modelId="{A3AFF703-C0CD-44C6-AF92-02BF1B3E4C6D}" type="sibTrans" cxnId="{EBE967E3-6B40-4D63-AED3-A74DAE52CF82}">
      <dgm:prSet/>
      <dgm:spPr/>
      <dgm:t>
        <a:bodyPr/>
        <a:lstStyle/>
        <a:p>
          <a:endParaRPr lang="en-US"/>
        </a:p>
      </dgm:t>
    </dgm:pt>
    <dgm:pt modelId="{567EA56E-A47D-4D65-9684-CCB9D9FE900C}">
      <dgm:prSet/>
      <dgm:spPr/>
      <dgm:t>
        <a:bodyPr/>
        <a:lstStyle/>
        <a:p>
          <a:r>
            <a:rPr lang="es-ES_tradnl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rPr>
            <a:t>Metodología</a:t>
          </a:r>
          <a:endParaRPr lang="en-US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</a:endParaRPr>
        </a:p>
      </dgm:t>
    </dgm:pt>
    <dgm:pt modelId="{5B5CCD99-C3C1-4EF0-BA14-9D2C00FE8DA2}" type="parTrans" cxnId="{FA577B94-F6B0-401C-AD93-EDDDD336624F}">
      <dgm:prSet/>
      <dgm:spPr/>
      <dgm:t>
        <a:bodyPr/>
        <a:lstStyle/>
        <a:p>
          <a:endParaRPr lang="en-US"/>
        </a:p>
      </dgm:t>
    </dgm:pt>
    <dgm:pt modelId="{81DC65EB-2AB2-4E38-AD99-4C1182A478B2}" type="sibTrans" cxnId="{FA577B94-F6B0-401C-AD93-EDDDD336624F}">
      <dgm:prSet/>
      <dgm:spPr/>
      <dgm:t>
        <a:bodyPr/>
        <a:lstStyle/>
        <a:p>
          <a:endParaRPr lang="en-US"/>
        </a:p>
      </dgm:t>
    </dgm:pt>
    <dgm:pt modelId="{97D138CC-185D-4DF0-B368-1E8D8AFB4F97}">
      <dgm:prSet custT="1"/>
      <dgm:spPr/>
      <dgm:t>
        <a:bodyPr/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rPr>
            <a:t>Análisis y resultados</a:t>
          </a:r>
          <a:endParaRPr lang="en-US" sz="2200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  <a:ea typeface="+mn-ea"/>
            <a:cs typeface="+mn-cs"/>
          </a:endParaRPr>
        </a:p>
      </dgm:t>
    </dgm:pt>
    <dgm:pt modelId="{7BECBD59-DF88-4DE5-B193-F2B533724E34}" type="parTrans" cxnId="{C7562EEB-4EC8-4D93-923D-C62C87E986D5}">
      <dgm:prSet/>
      <dgm:spPr/>
      <dgm:t>
        <a:bodyPr/>
        <a:lstStyle/>
        <a:p>
          <a:endParaRPr lang="en-US"/>
        </a:p>
      </dgm:t>
    </dgm:pt>
    <dgm:pt modelId="{2713FA4F-0647-4DE0-898E-D9ADAB505106}" type="sibTrans" cxnId="{C7562EEB-4EC8-4D93-923D-C62C87E986D5}">
      <dgm:prSet/>
      <dgm:spPr/>
      <dgm:t>
        <a:bodyPr/>
        <a:lstStyle/>
        <a:p>
          <a:endParaRPr lang="en-US"/>
        </a:p>
      </dgm:t>
    </dgm:pt>
    <dgm:pt modelId="{87813608-4DB1-4D5F-9B13-523DCE31C221}">
      <dgm:prSet custT="1"/>
      <dgm:spPr/>
      <dgm:t>
        <a:bodyPr/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b="1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rPr>
            <a:t>Conclusiones</a:t>
          </a:r>
          <a:endParaRPr lang="en-US" sz="2200" b="1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  <a:ea typeface="+mn-ea"/>
            <a:cs typeface="+mn-cs"/>
          </a:endParaRPr>
        </a:p>
      </dgm:t>
    </dgm:pt>
    <dgm:pt modelId="{4468EB5C-A540-4597-8B31-38ADEC71B881}" type="parTrans" cxnId="{D00DA536-4E1C-472F-9DFC-E48EF1FBC6AA}">
      <dgm:prSet/>
      <dgm:spPr/>
      <dgm:t>
        <a:bodyPr/>
        <a:lstStyle/>
        <a:p>
          <a:endParaRPr lang="en-US"/>
        </a:p>
      </dgm:t>
    </dgm:pt>
    <dgm:pt modelId="{4441B0D4-04E4-4132-9ED7-C0A41633F481}" type="sibTrans" cxnId="{D00DA536-4E1C-472F-9DFC-E48EF1FBC6AA}">
      <dgm:prSet/>
      <dgm:spPr/>
      <dgm:t>
        <a:bodyPr/>
        <a:lstStyle/>
        <a:p>
          <a:endParaRPr lang="en-US"/>
        </a:p>
      </dgm:t>
    </dgm:pt>
    <dgm:pt modelId="{A61009BC-786D-43BF-957C-360FD68B2F05}" type="pres">
      <dgm:prSet presAssocID="{694F297E-9323-42A5-A5A8-4E84A0D78BF9}" presName="root" presStyleCnt="0">
        <dgm:presLayoutVars>
          <dgm:dir/>
          <dgm:resizeHandles val="exact"/>
        </dgm:presLayoutVars>
      </dgm:prSet>
      <dgm:spPr/>
    </dgm:pt>
    <dgm:pt modelId="{3B5F36E0-33EC-4836-80B4-8E7ACD8EEDBC}" type="pres">
      <dgm:prSet presAssocID="{8FC60CB5-DCC5-401F-A558-3F8132A7B01F}" presName="compNode" presStyleCnt="0"/>
      <dgm:spPr/>
    </dgm:pt>
    <dgm:pt modelId="{3EBBC648-FAAE-4B56-9F8C-F8DDAFFBCE08}" type="pres">
      <dgm:prSet presAssocID="{8FC60CB5-DCC5-401F-A558-3F8132A7B01F}" presName="bgRect" presStyleLbl="bgShp" presStyleIdx="0" presStyleCnt="4"/>
      <dgm:spPr/>
    </dgm:pt>
    <dgm:pt modelId="{B03826BC-F006-48F1-A243-6C64C576827C}" type="pres">
      <dgm:prSet presAssocID="{8FC60CB5-DCC5-401F-A558-3F8132A7B01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B7092BE9-6232-4AAC-BF42-454D5F5F1A39}" type="pres">
      <dgm:prSet presAssocID="{8FC60CB5-DCC5-401F-A558-3F8132A7B01F}" presName="spaceRect" presStyleCnt="0"/>
      <dgm:spPr/>
    </dgm:pt>
    <dgm:pt modelId="{3155A04B-C26F-4C53-A41F-D0854724248A}" type="pres">
      <dgm:prSet presAssocID="{8FC60CB5-DCC5-401F-A558-3F8132A7B01F}" presName="parTx" presStyleLbl="revTx" presStyleIdx="0" presStyleCnt="4">
        <dgm:presLayoutVars>
          <dgm:chMax val="0"/>
          <dgm:chPref val="0"/>
        </dgm:presLayoutVars>
      </dgm:prSet>
      <dgm:spPr/>
    </dgm:pt>
    <dgm:pt modelId="{3B14D76D-15EC-43A7-85F4-906BB7639891}" type="pres">
      <dgm:prSet presAssocID="{A3AFF703-C0CD-44C6-AF92-02BF1B3E4C6D}" presName="sibTrans" presStyleCnt="0"/>
      <dgm:spPr/>
    </dgm:pt>
    <dgm:pt modelId="{A7C43626-D607-4095-AD6B-BBE651F96077}" type="pres">
      <dgm:prSet presAssocID="{567EA56E-A47D-4D65-9684-CCB9D9FE900C}" presName="compNode" presStyleCnt="0"/>
      <dgm:spPr/>
    </dgm:pt>
    <dgm:pt modelId="{B440FDC3-A752-40C8-9167-DADA6051A600}" type="pres">
      <dgm:prSet presAssocID="{567EA56E-A47D-4D65-9684-CCB9D9FE900C}" presName="bgRect" presStyleLbl="bgShp" presStyleIdx="1" presStyleCnt="4"/>
      <dgm:spPr/>
    </dgm:pt>
    <dgm:pt modelId="{6C1F5A3E-ED3F-4361-96FD-030BB1D23B1D}" type="pres">
      <dgm:prSet presAssocID="{567EA56E-A47D-4D65-9684-CCB9D9FE900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5CB224B-2AC6-432A-8C53-152172DB29CB}" type="pres">
      <dgm:prSet presAssocID="{567EA56E-A47D-4D65-9684-CCB9D9FE900C}" presName="spaceRect" presStyleCnt="0"/>
      <dgm:spPr/>
    </dgm:pt>
    <dgm:pt modelId="{0C2304A5-893C-43C8-8417-E471F7526F3C}" type="pres">
      <dgm:prSet presAssocID="{567EA56E-A47D-4D65-9684-CCB9D9FE900C}" presName="parTx" presStyleLbl="revTx" presStyleIdx="1" presStyleCnt="4">
        <dgm:presLayoutVars>
          <dgm:chMax val="0"/>
          <dgm:chPref val="0"/>
        </dgm:presLayoutVars>
      </dgm:prSet>
      <dgm:spPr/>
    </dgm:pt>
    <dgm:pt modelId="{F6CC3BC8-9009-4333-A7EC-6577426F2B1C}" type="pres">
      <dgm:prSet presAssocID="{81DC65EB-2AB2-4E38-AD99-4C1182A478B2}" presName="sibTrans" presStyleCnt="0"/>
      <dgm:spPr/>
    </dgm:pt>
    <dgm:pt modelId="{B5340B50-B788-49DD-BD07-DBBC9B1A9136}" type="pres">
      <dgm:prSet presAssocID="{97D138CC-185D-4DF0-B368-1E8D8AFB4F97}" presName="compNode" presStyleCnt="0"/>
      <dgm:spPr/>
    </dgm:pt>
    <dgm:pt modelId="{144F1F10-1F42-49F0-A0DD-45B4C5F8AA26}" type="pres">
      <dgm:prSet presAssocID="{97D138CC-185D-4DF0-B368-1E8D8AFB4F97}" presName="bgRect" presStyleLbl="bgShp" presStyleIdx="2" presStyleCnt="4" custLinFactNeighborX="-10" custLinFactNeighborY="1087"/>
      <dgm:spPr/>
    </dgm:pt>
    <dgm:pt modelId="{F7F4875E-7EFF-4B37-904E-8A5C8DB31E63}" type="pres">
      <dgm:prSet presAssocID="{97D138CC-185D-4DF0-B368-1E8D8AFB4F9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41F585B-F421-481C-8ECB-C6E31147E7B3}" type="pres">
      <dgm:prSet presAssocID="{97D138CC-185D-4DF0-B368-1E8D8AFB4F97}" presName="spaceRect" presStyleCnt="0"/>
      <dgm:spPr/>
    </dgm:pt>
    <dgm:pt modelId="{FB831CFD-E969-4104-B8A6-9D25B1EF3BD0}" type="pres">
      <dgm:prSet presAssocID="{97D138CC-185D-4DF0-B368-1E8D8AFB4F97}" presName="parTx" presStyleLbl="revTx" presStyleIdx="2" presStyleCnt="4">
        <dgm:presLayoutVars>
          <dgm:chMax val="0"/>
          <dgm:chPref val="0"/>
        </dgm:presLayoutVars>
      </dgm:prSet>
      <dgm:spPr/>
    </dgm:pt>
    <dgm:pt modelId="{D15CC2D3-16BE-4A1E-80A7-E15A05B34ECE}" type="pres">
      <dgm:prSet presAssocID="{2713FA4F-0647-4DE0-898E-D9ADAB505106}" presName="sibTrans" presStyleCnt="0"/>
      <dgm:spPr/>
    </dgm:pt>
    <dgm:pt modelId="{4ACE37F1-8415-4F0E-93EE-F98FDAA4305D}" type="pres">
      <dgm:prSet presAssocID="{87813608-4DB1-4D5F-9B13-523DCE31C221}" presName="compNode" presStyleCnt="0"/>
      <dgm:spPr/>
    </dgm:pt>
    <dgm:pt modelId="{5253ACA9-9B15-4F11-BED8-1D4FB4A9E60F}" type="pres">
      <dgm:prSet presAssocID="{87813608-4DB1-4D5F-9B13-523DCE31C221}" presName="bgRect" presStyleLbl="bgShp" presStyleIdx="3" presStyleCnt="4"/>
      <dgm:spPr/>
    </dgm:pt>
    <dgm:pt modelId="{8BDAEC24-7240-4C56-9FE9-FA767E27A279}" type="pres">
      <dgm:prSet presAssocID="{87813608-4DB1-4D5F-9B13-523DCE31C22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5107A9A-D680-4648-9A9F-8213DC9830F0}" type="pres">
      <dgm:prSet presAssocID="{87813608-4DB1-4D5F-9B13-523DCE31C221}" presName="spaceRect" presStyleCnt="0"/>
      <dgm:spPr/>
    </dgm:pt>
    <dgm:pt modelId="{A4723812-63CF-42DE-A61E-9948D4A0D633}" type="pres">
      <dgm:prSet presAssocID="{87813608-4DB1-4D5F-9B13-523DCE31C22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00DA536-4E1C-472F-9DFC-E48EF1FBC6AA}" srcId="{694F297E-9323-42A5-A5A8-4E84A0D78BF9}" destId="{87813608-4DB1-4D5F-9B13-523DCE31C221}" srcOrd="3" destOrd="0" parTransId="{4468EB5C-A540-4597-8B31-38ADEC71B881}" sibTransId="{4441B0D4-04E4-4132-9ED7-C0A41633F481}"/>
    <dgm:cxn modelId="{D5BA4D3E-D8FA-47C3-9B92-078FFF1DBC04}" type="presOf" srcId="{694F297E-9323-42A5-A5A8-4E84A0D78BF9}" destId="{A61009BC-786D-43BF-957C-360FD68B2F05}" srcOrd="0" destOrd="0" presId="urn:microsoft.com/office/officeart/2018/2/layout/IconVerticalSolidList"/>
    <dgm:cxn modelId="{D6BD805A-8D62-417B-9DB1-3135FA761B5F}" type="presOf" srcId="{87813608-4DB1-4D5F-9B13-523DCE31C221}" destId="{A4723812-63CF-42DE-A61E-9948D4A0D633}" srcOrd="0" destOrd="0" presId="urn:microsoft.com/office/officeart/2018/2/layout/IconVerticalSolidList"/>
    <dgm:cxn modelId="{2E28EA60-7910-4D66-9A3C-BC5C6FB2C5B4}" type="presOf" srcId="{567EA56E-A47D-4D65-9684-CCB9D9FE900C}" destId="{0C2304A5-893C-43C8-8417-E471F7526F3C}" srcOrd="0" destOrd="0" presId="urn:microsoft.com/office/officeart/2018/2/layout/IconVerticalSolidList"/>
    <dgm:cxn modelId="{FA577B94-F6B0-401C-AD93-EDDDD336624F}" srcId="{694F297E-9323-42A5-A5A8-4E84A0D78BF9}" destId="{567EA56E-A47D-4D65-9684-CCB9D9FE900C}" srcOrd="1" destOrd="0" parTransId="{5B5CCD99-C3C1-4EF0-BA14-9D2C00FE8DA2}" sibTransId="{81DC65EB-2AB2-4E38-AD99-4C1182A478B2}"/>
    <dgm:cxn modelId="{2A42A5AD-51C6-409E-B96D-BECE414664FE}" type="presOf" srcId="{8FC60CB5-DCC5-401F-A558-3F8132A7B01F}" destId="{3155A04B-C26F-4C53-A41F-D0854724248A}" srcOrd="0" destOrd="0" presId="urn:microsoft.com/office/officeart/2018/2/layout/IconVerticalSolidList"/>
    <dgm:cxn modelId="{EBE967E3-6B40-4D63-AED3-A74DAE52CF82}" srcId="{694F297E-9323-42A5-A5A8-4E84A0D78BF9}" destId="{8FC60CB5-DCC5-401F-A558-3F8132A7B01F}" srcOrd="0" destOrd="0" parTransId="{50684030-4A78-41D0-9DE6-3FE9EDA4B6F1}" sibTransId="{A3AFF703-C0CD-44C6-AF92-02BF1B3E4C6D}"/>
    <dgm:cxn modelId="{C7562EEB-4EC8-4D93-923D-C62C87E986D5}" srcId="{694F297E-9323-42A5-A5A8-4E84A0D78BF9}" destId="{97D138CC-185D-4DF0-B368-1E8D8AFB4F97}" srcOrd="2" destOrd="0" parTransId="{7BECBD59-DF88-4DE5-B193-F2B533724E34}" sibTransId="{2713FA4F-0647-4DE0-898E-D9ADAB505106}"/>
    <dgm:cxn modelId="{F2AAF6F2-05F6-4A11-AEF2-39AA2EA9E016}" type="presOf" srcId="{97D138CC-185D-4DF0-B368-1E8D8AFB4F97}" destId="{FB831CFD-E969-4104-B8A6-9D25B1EF3BD0}" srcOrd="0" destOrd="0" presId="urn:microsoft.com/office/officeart/2018/2/layout/IconVerticalSolidList"/>
    <dgm:cxn modelId="{6AB28C1E-F252-4A39-A464-BE57073F9452}" type="presParOf" srcId="{A61009BC-786D-43BF-957C-360FD68B2F05}" destId="{3B5F36E0-33EC-4836-80B4-8E7ACD8EEDBC}" srcOrd="0" destOrd="0" presId="urn:microsoft.com/office/officeart/2018/2/layout/IconVerticalSolidList"/>
    <dgm:cxn modelId="{AF43DAD0-D525-464A-B32B-9F4A370CC4AF}" type="presParOf" srcId="{3B5F36E0-33EC-4836-80B4-8E7ACD8EEDBC}" destId="{3EBBC648-FAAE-4B56-9F8C-F8DDAFFBCE08}" srcOrd="0" destOrd="0" presId="urn:microsoft.com/office/officeart/2018/2/layout/IconVerticalSolidList"/>
    <dgm:cxn modelId="{31323AEF-0FD1-4BBE-AEAE-391458AC4FF5}" type="presParOf" srcId="{3B5F36E0-33EC-4836-80B4-8E7ACD8EEDBC}" destId="{B03826BC-F006-48F1-A243-6C64C576827C}" srcOrd="1" destOrd="0" presId="urn:microsoft.com/office/officeart/2018/2/layout/IconVerticalSolidList"/>
    <dgm:cxn modelId="{4AF13187-8B33-40F5-AE3A-530528B9F69A}" type="presParOf" srcId="{3B5F36E0-33EC-4836-80B4-8E7ACD8EEDBC}" destId="{B7092BE9-6232-4AAC-BF42-454D5F5F1A39}" srcOrd="2" destOrd="0" presId="urn:microsoft.com/office/officeart/2018/2/layout/IconVerticalSolidList"/>
    <dgm:cxn modelId="{B6863915-1EF2-4F1F-8F32-5FD6ACF3B16E}" type="presParOf" srcId="{3B5F36E0-33EC-4836-80B4-8E7ACD8EEDBC}" destId="{3155A04B-C26F-4C53-A41F-D0854724248A}" srcOrd="3" destOrd="0" presId="urn:microsoft.com/office/officeart/2018/2/layout/IconVerticalSolidList"/>
    <dgm:cxn modelId="{F7996875-6E89-4ECC-A1EE-D0A7EA74B868}" type="presParOf" srcId="{A61009BC-786D-43BF-957C-360FD68B2F05}" destId="{3B14D76D-15EC-43A7-85F4-906BB7639891}" srcOrd="1" destOrd="0" presId="urn:microsoft.com/office/officeart/2018/2/layout/IconVerticalSolidList"/>
    <dgm:cxn modelId="{1A0166DA-C698-4F39-8B88-D169D9F0E4E6}" type="presParOf" srcId="{A61009BC-786D-43BF-957C-360FD68B2F05}" destId="{A7C43626-D607-4095-AD6B-BBE651F96077}" srcOrd="2" destOrd="0" presId="urn:microsoft.com/office/officeart/2018/2/layout/IconVerticalSolidList"/>
    <dgm:cxn modelId="{3077B099-BB8F-448F-8E6A-B485B184A936}" type="presParOf" srcId="{A7C43626-D607-4095-AD6B-BBE651F96077}" destId="{B440FDC3-A752-40C8-9167-DADA6051A600}" srcOrd="0" destOrd="0" presId="urn:microsoft.com/office/officeart/2018/2/layout/IconVerticalSolidList"/>
    <dgm:cxn modelId="{C52CAE06-5834-4E96-BA69-4B999E6A0760}" type="presParOf" srcId="{A7C43626-D607-4095-AD6B-BBE651F96077}" destId="{6C1F5A3E-ED3F-4361-96FD-030BB1D23B1D}" srcOrd="1" destOrd="0" presId="urn:microsoft.com/office/officeart/2018/2/layout/IconVerticalSolidList"/>
    <dgm:cxn modelId="{1A2C92F4-96D8-4A65-9D48-F862D00748CF}" type="presParOf" srcId="{A7C43626-D607-4095-AD6B-BBE651F96077}" destId="{F5CB224B-2AC6-432A-8C53-152172DB29CB}" srcOrd="2" destOrd="0" presId="urn:microsoft.com/office/officeart/2018/2/layout/IconVerticalSolidList"/>
    <dgm:cxn modelId="{712A931A-4297-421A-A21B-12D3D0DDE59B}" type="presParOf" srcId="{A7C43626-D607-4095-AD6B-BBE651F96077}" destId="{0C2304A5-893C-43C8-8417-E471F7526F3C}" srcOrd="3" destOrd="0" presId="urn:microsoft.com/office/officeart/2018/2/layout/IconVerticalSolidList"/>
    <dgm:cxn modelId="{D0A7C4DF-BEC6-4291-A078-CC0EEE245008}" type="presParOf" srcId="{A61009BC-786D-43BF-957C-360FD68B2F05}" destId="{F6CC3BC8-9009-4333-A7EC-6577426F2B1C}" srcOrd="3" destOrd="0" presId="urn:microsoft.com/office/officeart/2018/2/layout/IconVerticalSolidList"/>
    <dgm:cxn modelId="{8120D7B7-5AFB-47DD-AB9F-0ADDB11B7D4F}" type="presParOf" srcId="{A61009BC-786D-43BF-957C-360FD68B2F05}" destId="{B5340B50-B788-49DD-BD07-DBBC9B1A9136}" srcOrd="4" destOrd="0" presId="urn:microsoft.com/office/officeart/2018/2/layout/IconVerticalSolidList"/>
    <dgm:cxn modelId="{4986B7DC-F635-473B-A8CD-E20D9937C632}" type="presParOf" srcId="{B5340B50-B788-49DD-BD07-DBBC9B1A9136}" destId="{144F1F10-1F42-49F0-A0DD-45B4C5F8AA26}" srcOrd="0" destOrd="0" presId="urn:microsoft.com/office/officeart/2018/2/layout/IconVerticalSolidList"/>
    <dgm:cxn modelId="{23D17775-7193-4D4B-90C4-6ADD4D3B3E7E}" type="presParOf" srcId="{B5340B50-B788-49DD-BD07-DBBC9B1A9136}" destId="{F7F4875E-7EFF-4B37-904E-8A5C8DB31E63}" srcOrd="1" destOrd="0" presId="urn:microsoft.com/office/officeart/2018/2/layout/IconVerticalSolidList"/>
    <dgm:cxn modelId="{D2E3087A-AC1F-49CC-8B25-A87587BAAB61}" type="presParOf" srcId="{B5340B50-B788-49DD-BD07-DBBC9B1A9136}" destId="{B41F585B-F421-481C-8ECB-C6E31147E7B3}" srcOrd="2" destOrd="0" presId="urn:microsoft.com/office/officeart/2018/2/layout/IconVerticalSolidList"/>
    <dgm:cxn modelId="{62000A48-9656-4EDC-B887-A9EE328610D0}" type="presParOf" srcId="{B5340B50-B788-49DD-BD07-DBBC9B1A9136}" destId="{FB831CFD-E969-4104-B8A6-9D25B1EF3BD0}" srcOrd="3" destOrd="0" presId="urn:microsoft.com/office/officeart/2018/2/layout/IconVerticalSolidList"/>
    <dgm:cxn modelId="{1B88BEED-2044-4029-AFDD-8A2BB013FDE2}" type="presParOf" srcId="{A61009BC-786D-43BF-957C-360FD68B2F05}" destId="{D15CC2D3-16BE-4A1E-80A7-E15A05B34ECE}" srcOrd="5" destOrd="0" presId="urn:microsoft.com/office/officeart/2018/2/layout/IconVerticalSolidList"/>
    <dgm:cxn modelId="{BA1BFF18-2B44-4139-A19E-D7B4AE9F3FA7}" type="presParOf" srcId="{A61009BC-786D-43BF-957C-360FD68B2F05}" destId="{4ACE37F1-8415-4F0E-93EE-F98FDAA4305D}" srcOrd="6" destOrd="0" presId="urn:microsoft.com/office/officeart/2018/2/layout/IconVerticalSolidList"/>
    <dgm:cxn modelId="{3B7C2EB7-219E-4C50-85DD-0C4A455E644C}" type="presParOf" srcId="{4ACE37F1-8415-4F0E-93EE-F98FDAA4305D}" destId="{5253ACA9-9B15-4F11-BED8-1D4FB4A9E60F}" srcOrd="0" destOrd="0" presId="urn:microsoft.com/office/officeart/2018/2/layout/IconVerticalSolidList"/>
    <dgm:cxn modelId="{C6050098-3E91-43D2-989F-DE8525AE91CF}" type="presParOf" srcId="{4ACE37F1-8415-4F0E-93EE-F98FDAA4305D}" destId="{8BDAEC24-7240-4C56-9FE9-FA767E27A279}" srcOrd="1" destOrd="0" presId="urn:microsoft.com/office/officeart/2018/2/layout/IconVerticalSolidList"/>
    <dgm:cxn modelId="{BD150D9A-D8AD-4B9D-892C-FD747F2976EF}" type="presParOf" srcId="{4ACE37F1-8415-4F0E-93EE-F98FDAA4305D}" destId="{05107A9A-D680-4648-9A9F-8213DC9830F0}" srcOrd="2" destOrd="0" presId="urn:microsoft.com/office/officeart/2018/2/layout/IconVerticalSolidList"/>
    <dgm:cxn modelId="{CE5FAEB8-EC41-490C-BD3B-785BFE04552D}" type="presParOf" srcId="{4ACE37F1-8415-4F0E-93EE-F98FDAA4305D}" destId="{A4723812-63CF-42DE-A61E-9948D4A0D6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BC648-FAAE-4B56-9F8C-F8DDAFFBCE08}">
      <dsp:nvSpPr>
        <dsp:cNvPr id="0" name=""/>
        <dsp:cNvSpPr/>
      </dsp:nvSpPr>
      <dsp:spPr>
        <a:xfrm>
          <a:off x="0" y="2190"/>
          <a:ext cx="461367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826BC-F006-48F1-A243-6C64C576827C}">
      <dsp:nvSpPr>
        <dsp:cNvPr id="0" name=""/>
        <dsp:cNvSpPr/>
      </dsp:nvSpPr>
      <dsp:spPr>
        <a:xfrm>
          <a:off x="335773" y="251938"/>
          <a:ext cx="610496" cy="6104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5A04B-C26F-4C53-A41F-D0854724248A}">
      <dsp:nvSpPr>
        <dsp:cNvPr id="0" name=""/>
        <dsp:cNvSpPr/>
      </dsp:nvSpPr>
      <dsp:spPr>
        <a:xfrm>
          <a:off x="1282042" y="2190"/>
          <a:ext cx="3331629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b="1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rPr>
            <a:t>Descripción y motivación</a:t>
          </a:r>
          <a:endParaRPr lang="en-US" sz="2200" b="1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</a:endParaRPr>
        </a:p>
      </dsp:txBody>
      <dsp:txXfrm>
        <a:off x="1282042" y="2190"/>
        <a:ext cx="3331629" cy="1109993"/>
      </dsp:txXfrm>
    </dsp:sp>
    <dsp:sp modelId="{B440FDC3-A752-40C8-9167-DADA6051A600}">
      <dsp:nvSpPr>
        <dsp:cNvPr id="0" name=""/>
        <dsp:cNvSpPr/>
      </dsp:nvSpPr>
      <dsp:spPr>
        <a:xfrm>
          <a:off x="0" y="1389682"/>
          <a:ext cx="461367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1F5A3E-ED3F-4361-96FD-030BB1D23B1D}">
      <dsp:nvSpPr>
        <dsp:cNvPr id="0" name=""/>
        <dsp:cNvSpPr/>
      </dsp:nvSpPr>
      <dsp:spPr>
        <a:xfrm>
          <a:off x="335773" y="1639430"/>
          <a:ext cx="610496" cy="6104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304A5-893C-43C8-8417-E471F7526F3C}">
      <dsp:nvSpPr>
        <dsp:cNvPr id="0" name=""/>
        <dsp:cNvSpPr/>
      </dsp:nvSpPr>
      <dsp:spPr>
        <a:xfrm>
          <a:off x="1282042" y="1389682"/>
          <a:ext cx="3331629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rPr>
            <a:t>Metodología</a:t>
          </a:r>
          <a:endParaRPr lang="en-US" sz="2200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</a:endParaRPr>
        </a:p>
      </dsp:txBody>
      <dsp:txXfrm>
        <a:off x="1282042" y="1389682"/>
        <a:ext cx="3331629" cy="1109993"/>
      </dsp:txXfrm>
    </dsp:sp>
    <dsp:sp modelId="{144F1F10-1F42-49F0-A0DD-45B4C5F8AA26}">
      <dsp:nvSpPr>
        <dsp:cNvPr id="0" name=""/>
        <dsp:cNvSpPr/>
      </dsp:nvSpPr>
      <dsp:spPr>
        <a:xfrm>
          <a:off x="0" y="2789239"/>
          <a:ext cx="461367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4875E-7EFF-4B37-904E-8A5C8DB31E63}">
      <dsp:nvSpPr>
        <dsp:cNvPr id="0" name=""/>
        <dsp:cNvSpPr/>
      </dsp:nvSpPr>
      <dsp:spPr>
        <a:xfrm>
          <a:off x="335773" y="3026922"/>
          <a:ext cx="610496" cy="6104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31CFD-E969-4104-B8A6-9D25B1EF3BD0}">
      <dsp:nvSpPr>
        <dsp:cNvPr id="0" name=""/>
        <dsp:cNvSpPr/>
      </dsp:nvSpPr>
      <dsp:spPr>
        <a:xfrm>
          <a:off x="1282042" y="2777174"/>
          <a:ext cx="3331629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rPr>
            <a:t>Análisis y resultados</a:t>
          </a:r>
          <a:endParaRPr lang="en-US" sz="2200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  <a:ea typeface="+mn-ea"/>
            <a:cs typeface="+mn-cs"/>
          </a:endParaRPr>
        </a:p>
      </dsp:txBody>
      <dsp:txXfrm>
        <a:off x="1282042" y="2777174"/>
        <a:ext cx="3331629" cy="1109993"/>
      </dsp:txXfrm>
    </dsp:sp>
    <dsp:sp modelId="{5253ACA9-9B15-4F11-BED8-1D4FB4A9E60F}">
      <dsp:nvSpPr>
        <dsp:cNvPr id="0" name=""/>
        <dsp:cNvSpPr/>
      </dsp:nvSpPr>
      <dsp:spPr>
        <a:xfrm>
          <a:off x="0" y="4164666"/>
          <a:ext cx="461367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AEC24-7240-4C56-9FE9-FA767E27A279}">
      <dsp:nvSpPr>
        <dsp:cNvPr id="0" name=""/>
        <dsp:cNvSpPr/>
      </dsp:nvSpPr>
      <dsp:spPr>
        <a:xfrm>
          <a:off x="335773" y="4414414"/>
          <a:ext cx="610496" cy="6104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23812-63CF-42DE-A61E-9948D4A0D633}">
      <dsp:nvSpPr>
        <dsp:cNvPr id="0" name=""/>
        <dsp:cNvSpPr/>
      </dsp:nvSpPr>
      <dsp:spPr>
        <a:xfrm>
          <a:off x="1282042" y="4164666"/>
          <a:ext cx="3331629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rPr>
            <a:t>Conclusiones</a:t>
          </a:r>
          <a:endParaRPr lang="en-US" sz="2200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  <a:ea typeface="+mn-ea"/>
            <a:cs typeface="+mn-cs"/>
          </a:endParaRPr>
        </a:p>
      </dsp:txBody>
      <dsp:txXfrm>
        <a:off x="1282042" y="4164666"/>
        <a:ext cx="3331629" cy="1109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80FF6-514C-45C2-84DB-C85D3CDE3C1D}">
      <dsp:nvSpPr>
        <dsp:cNvPr id="0" name=""/>
        <dsp:cNvSpPr/>
      </dsp:nvSpPr>
      <dsp:spPr>
        <a:xfrm>
          <a:off x="0" y="644"/>
          <a:ext cx="4613672" cy="15073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B8999-1C12-4E6F-91B7-708B73DC55B8}">
      <dsp:nvSpPr>
        <dsp:cNvPr id="0" name=""/>
        <dsp:cNvSpPr/>
      </dsp:nvSpPr>
      <dsp:spPr>
        <a:xfrm>
          <a:off x="455959" y="339787"/>
          <a:ext cx="829016" cy="8290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98D31-9F6C-4A26-93E8-ABEE90E76591}">
      <dsp:nvSpPr>
        <dsp:cNvPr id="0" name=""/>
        <dsp:cNvSpPr/>
      </dsp:nvSpPr>
      <dsp:spPr>
        <a:xfrm>
          <a:off x="1740935" y="644"/>
          <a:ext cx="2872736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Century Gothic" panose="020B0502020202020204" pitchFamily="34" charset="0"/>
              <a:ea typeface="+mn-ea"/>
              <a:cs typeface="+mn-cs"/>
            </a:rPr>
            <a:t>Exponer las temáticas priorizadas en la agenda de política pública del país.</a:t>
          </a:r>
          <a:endParaRPr lang="en-US" sz="1600" kern="1200" dirty="0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atin typeface="Century Gothic" panose="020B0502020202020204" pitchFamily="34" charset="0"/>
            <a:ea typeface="+mn-ea"/>
            <a:cs typeface="+mn-cs"/>
          </a:endParaRPr>
        </a:p>
      </dsp:txBody>
      <dsp:txXfrm>
        <a:off x="1740935" y="644"/>
        <a:ext cx="2872736" cy="1507303"/>
      </dsp:txXfrm>
    </dsp:sp>
    <dsp:sp modelId="{957777C8-527B-40BF-9A3D-19E1B379087F}">
      <dsp:nvSpPr>
        <dsp:cNvPr id="0" name=""/>
        <dsp:cNvSpPr/>
      </dsp:nvSpPr>
      <dsp:spPr>
        <a:xfrm>
          <a:off x="0" y="1884773"/>
          <a:ext cx="4613672" cy="15073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2D35C5-55FF-4DA5-BC10-B7C2CB08AB0B}">
      <dsp:nvSpPr>
        <dsp:cNvPr id="0" name=""/>
        <dsp:cNvSpPr/>
      </dsp:nvSpPr>
      <dsp:spPr>
        <a:xfrm>
          <a:off x="455959" y="2223916"/>
          <a:ext cx="829016" cy="8290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4E2C1-7512-4A4C-A098-4AAAC9283E6F}">
      <dsp:nvSpPr>
        <dsp:cNvPr id="0" name=""/>
        <dsp:cNvSpPr/>
      </dsp:nvSpPr>
      <dsp:spPr>
        <a:xfrm>
          <a:off x="1740935" y="1884773"/>
          <a:ext cx="2872736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>
              <a:latin typeface="Century Gothic" panose="020B0502020202020204" pitchFamily="34" charset="0"/>
            </a:rPr>
            <a:t>Determinar la coincidencia  y/o articulación entre las objetivos de los diferentes gobiernos.</a:t>
          </a:r>
          <a:endParaRPr lang="en-US" sz="1600" kern="1200" dirty="0">
            <a:latin typeface="Century Gothic" panose="020B0502020202020204" pitchFamily="34" charset="0"/>
          </a:endParaRPr>
        </a:p>
      </dsp:txBody>
      <dsp:txXfrm>
        <a:off x="1740935" y="1884773"/>
        <a:ext cx="2872736" cy="1507303"/>
      </dsp:txXfrm>
    </dsp:sp>
    <dsp:sp modelId="{105BF102-CC91-4613-B44E-4773F59C3F4F}">
      <dsp:nvSpPr>
        <dsp:cNvPr id="0" name=""/>
        <dsp:cNvSpPr/>
      </dsp:nvSpPr>
      <dsp:spPr>
        <a:xfrm>
          <a:off x="0" y="3768902"/>
          <a:ext cx="4613672" cy="15073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C1223-C68E-4EE9-B9A4-CF5E92B75535}">
      <dsp:nvSpPr>
        <dsp:cNvPr id="0" name=""/>
        <dsp:cNvSpPr/>
      </dsp:nvSpPr>
      <dsp:spPr>
        <a:xfrm>
          <a:off x="455959" y="4108045"/>
          <a:ext cx="829016" cy="8290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D695B6-D8B2-4F60-818A-9DAD8EAE4CFD}">
      <dsp:nvSpPr>
        <dsp:cNvPr id="0" name=""/>
        <dsp:cNvSpPr/>
      </dsp:nvSpPr>
      <dsp:spPr>
        <a:xfrm>
          <a:off x="1740935" y="3768902"/>
          <a:ext cx="2872736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latin typeface="Century Gothic" panose="020B0502020202020204" pitchFamily="34" charset="0"/>
              <a:ea typeface="+mn-ea"/>
              <a:cs typeface="+mn-cs"/>
            </a:rPr>
            <a:t>Analizar de Planes Nacionales de Desarrollo en materia lingüística y discursiva</a:t>
          </a:r>
          <a:endParaRPr lang="en-US" sz="1600" kern="1200" dirty="0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atin typeface="Century Gothic" panose="020B0502020202020204" pitchFamily="34" charset="0"/>
            <a:ea typeface="+mn-ea"/>
            <a:cs typeface="+mn-cs"/>
          </a:endParaRPr>
        </a:p>
      </dsp:txBody>
      <dsp:txXfrm>
        <a:off x="1740935" y="3768902"/>
        <a:ext cx="2872736" cy="15073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17350-6E35-4AAA-90C4-2AEA1109B2DC}">
      <dsp:nvSpPr>
        <dsp:cNvPr id="0" name=""/>
        <dsp:cNvSpPr/>
      </dsp:nvSpPr>
      <dsp:spPr>
        <a:xfrm>
          <a:off x="959672" y="349227"/>
          <a:ext cx="985886" cy="9858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75F3B-3298-40C3-BBAA-BE3BBE35C468}">
      <dsp:nvSpPr>
        <dsp:cNvPr id="0" name=""/>
        <dsp:cNvSpPr/>
      </dsp:nvSpPr>
      <dsp:spPr>
        <a:xfrm>
          <a:off x="43006" y="1703793"/>
          <a:ext cx="2819219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Century Gothic" panose="020B0502020202020204" pitchFamily="34" charset="0"/>
            </a:rPr>
            <a:t>Instrumento formal y legal por medio del cual se trazan los objetivos del Gobierno permitiendo la subsecuente evaluación de su gestión.</a:t>
          </a:r>
          <a:r>
            <a:rPr lang="es-CO" sz="1400" kern="1200" dirty="0">
              <a:latin typeface="Century Gothic" panose="020B0502020202020204" pitchFamily="34" charset="0"/>
            </a:rPr>
            <a:t> </a:t>
          </a:r>
          <a:endParaRPr lang="en-US" sz="1400" kern="1200" dirty="0">
            <a:latin typeface="Century Gothic" panose="020B0502020202020204" pitchFamily="34" charset="0"/>
          </a:endParaRPr>
        </a:p>
      </dsp:txBody>
      <dsp:txXfrm>
        <a:off x="43006" y="1703793"/>
        <a:ext cx="2819219" cy="1102500"/>
      </dsp:txXfrm>
    </dsp:sp>
    <dsp:sp modelId="{52FCDAE7-722E-4C00-BAFC-F024B0CC0892}">
      <dsp:nvSpPr>
        <dsp:cNvPr id="0" name=""/>
        <dsp:cNvSpPr/>
      </dsp:nvSpPr>
      <dsp:spPr>
        <a:xfrm>
          <a:off x="3848112" y="349227"/>
          <a:ext cx="985886" cy="985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FFE3E-8967-4425-BF15-AE78FA0C0BA5}">
      <dsp:nvSpPr>
        <dsp:cNvPr id="0" name=""/>
        <dsp:cNvSpPr/>
      </dsp:nvSpPr>
      <dsp:spPr>
        <a:xfrm>
          <a:off x="3245626" y="1703793"/>
          <a:ext cx="2190859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>
              <a:latin typeface="Century Gothic" panose="020B0502020202020204" pitchFamily="34" charset="0"/>
            </a:rPr>
            <a:t>Constitución Política de Colombia de 1991. Artículo 339</a:t>
          </a:r>
          <a:endParaRPr lang="en-US" sz="1500" kern="1200" dirty="0">
            <a:latin typeface="Century Gothic" panose="020B0502020202020204" pitchFamily="34" charset="0"/>
          </a:endParaRPr>
        </a:p>
      </dsp:txBody>
      <dsp:txXfrm>
        <a:off x="3245626" y="1703793"/>
        <a:ext cx="2190859" cy="1102500"/>
      </dsp:txXfrm>
    </dsp:sp>
    <dsp:sp modelId="{DD441ACC-14DE-4FBE-B168-3B2E62A95037}">
      <dsp:nvSpPr>
        <dsp:cNvPr id="0" name=""/>
        <dsp:cNvSpPr/>
      </dsp:nvSpPr>
      <dsp:spPr>
        <a:xfrm>
          <a:off x="6422372" y="349227"/>
          <a:ext cx="985886" cy="9858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93E13-4F73-412C-9CA6-82375C2C3681}">
      <dsp:nvSpPr>
        <dsp:cNvPr id="0" name=""/>
        <dsp:cNvSpPr/>
      </dsp:nvSpPr>
      <dsp:spPr>
        <a:xfrm>
          <a:off x="5819886" y="1703793"/>
          <a:ext cx="2190859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>
              <a:latin typeface="Century Gothic" panose="020B0502020202020204" pitchFamily="34" charset="0"/>
            </a:rPr>
            <a:t>A través del PND que el presidente de la República liga sus propuesta y su gestión en el cuatreño. </a:t>
          </a:r>
          <a:endParaRPr lang="en-US" sz="1500" kern="1200" dirty="0">
            <a:latin typeface="Century Gothic" panose="020B0502020202020204" pitchFamily="34" charset="0"/>
          </a:endParaRPr>
        </a:p>
      </dsp:txBody>
      <dsp:txXfrm>
        <a:off x="5819886" y="1703793"/>
        <a:ext cx="2190859" cy="1102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BC648-FAAE-4B56-9F8C-F8DDAFFBCE08}">
      <dsp:nvSpPr>
        <dsp:cNvPr id="0" name=""/>
        <dsp:cNvSpPr/>
      </dsp:nvSpPr>
      <dsp:spPr>
        <a:xfrm>
          <a:off x="0" y="2190"/>
          <a:ext cx="461367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826BC-F006-48F1-A243-6C64C576827C}">
      <dsp:nvSpPr>
        <dsp:cNvPr id="0" name=""/>
        <dsp:cNvSpPr/>
      </dsp:nvSpPr>
      <dsp:spPr>
        <a:xfrm>
          <a:off x="335773" y="251938"/>
          <a:ext cx="610496" cy="6104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5A04B-C26F-4C53-A41F-D0854724248A}">
      <dsp:nvSpPr>
        <dsp:cNvPr id="0" name=""/>
        <dsp:cNvSpPr/>
      </dsp:nvSpPr>
      <dsp:spPr>
        <a:xfrm>
          <a:off x="1282042" y="2190"/>
          <a:ext cx="3331629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rPr>
            <a:t>Descripción y motivación</a:t>
          </a:r>
          <a:endParaRPr lang="en-US" sz="2200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</a:endParaRPr>
        </a:p>
      </dsp:txBody>
      <dsp:txXfrm>
        <a:off x="1282042" y="2190"/>
        <a:ext cx="3331629" cy="1109993"/>
      </dsp:txXfrm>
    </dsp:sp>
    <dsp:sp modelId="{B440FDC3-A752-40C8-9167-DADA6051A600}">
      <dsp:nvSpPr>
        <dsp:cNvPr id="0" name=""/>
        <dsp:cNvSpPr/>
      </dsp:nvSpPr>
      <dsp:spPr>
        <a:xfrm>
          <a:off x="0" y="1389682"/>
          <a:ext cx="461367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1F5A3E-ED3F-4361-96FD-030BB1D23B1D}">
      <dsp:nvSpPr>
        <dsp:cNvPr id="0" name=""/>
        <dsp:cNvSpPr/>
      </dsp:nvSpPr>
      <dsp:spPr>
        <a:xfrm>
          <a:off x="335773" y="1639430"/>
          <a:ext cx="610496" cy="6104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304A5-893C-43C8-8417-E471F7526F3C}">
      <dsp:nvSpPr>
        <dsp:cNvPr id="0" name=""/>
        <dsp:cNvSpPr/>
      </dsp:nvSpPr>
      <dsp:spPr>
        <a:xfrm>
          <a:off x="1282042" y="1389682"/>
          <a:ext cx="3331629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b="1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rPr>
            <a:t>Metodología</a:t>
          </a:r>
          <a:endParaRPr lang="en-US" sz="2200" b="1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</a:endParaRPr>
        </a:p>
      </dsp:txBody>
      <dsp:txXfrm>
        <a:off x="1282042" y="1389682"/>
        <a:ext cx="3331629" cy="1109993"/>
      </dsp:txXfrm>
    </dsp:sp>
    <dsp:sp modelId="{144F1F10-1F42-49F0-A0DD-45B4C5F8AA26}">
      <dsp:nvSpPr>
        <dsp:cNvPr id="0" name=""/>
        <dsp:cNvSpPr/>
      </dsp:nvSpPr>
      <dsp:spPr>
        <a:xfrm>
          <a:off x="0" y="2789239"/>
          <a:ext cx="461367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4875E-7EFF-4B37-904E-8A5C8DB31E63}">
      <dsp:nvSpPr>
        <dsp:cNvPr id="0" name=""/>
        <dsp:cNvSpPr/>
      </dsp:nvSpPr>
      <dsp:spPr>
        <a:xfrm>
          <a:off x="335773" y="3026922"/>
          <a:ext cx="610496" cy="6104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31CFD-E969-4104-B8A6-9D25B1EF3BD0}">
      <dsp:nvSpPr>
        <dsp:cNvPr id="0" name=""/>
        <dsp:cNvSpPr/>
      </dsp:nvSpPr>
      <dsp:spPr>
        <a:xfrm>
          <a:off x="1282042" y="2777174"/>
          <a:ext cx="3331629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rPr>
            <a:t>Análisis y resultados</a:t>
          </a:r>
          <a:endParaRPr lang="en-US" sz="2200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  <a:ea typeface="+mn-ea"/>
            <a:cs typeface="+mn-cs"/>
          </a:endParaRPr>
        </a:p>
      </dsp:txBody>
      <dsp:txXfrm>
        <a:off x="1282042" y="2777174"/>
        <a:ext cx="3331629" cy="1109993"/>
      </dsp:txXfrm>
    </dsp:sp>
    <dsp:sp modelId="{5253ACA9-9B15-4F11-BED8-1D4FB4A9E60F}">
      <dsp:nvSpPr>
        <dsp:cNvPr id="0" name=""/>
        <dsp:cNvSpPr/>
      </dsp:nvSpPr>
      <dsp:spPr>
        <a:xfrm>
          <a:off x="0" y="4164666"/>
          <a:ext cx="461367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AEC24-7240-4C56-9FE9-FA767E27A279}">
      <dsp:nvSpPr>
        <dsp:cNvPr id="0" name=""/>
        <dsp:cNvSpPr/>
      </dsp:nvSpPr>
      <dsp:spPr>
        <a:xfrm>
          <a:off x="335773" y="4414414"/>
          <a:ext cx="610496" cy="6104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23812-63CF-42DE-A61E-9948D4A0D633}">
      <dsp:nvSpPr>
        <dsp:cNvPr id="0" name=""/>
        <dsp:cNvSpPr/>
      </dsp:nvSpPr>
      <dsp:spPr>
        <a:xfrm>
          <a:off x="1282042" y="4164666"/>
          <a:ext cx="3331629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rPr>
            <a:t>Conclusiones</a:t>
          </a:r>
          <a:endParaRPr lang="en-US" sz="2200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  <a:ea typeface="+mn-ea"/>
            <a:cs typeface="+mn-cs"/>
          </a:endParaRPr>
        </a:p>
      </dsp:txBody>
      <dsp:txXfrm>
        <a:off x="1282042" y="4164666"/>
        <a:ext cx="3331629" cy="11099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7DBB1-FD6D-384D-A093-C633630BD44E}">
      <dsp:nvSpPr>
        <dsp:cNvPr id="0" name=""/>
        <dsp:cNvSpPr/>
      </dsp:nvSpPr>
      <dsp:spPr>
        <a:xfrm>
          <a:off x="4581" y="359774"/>
          <a:ext cx="1978643" cy="1477015"/>
        </a:xfrm>
        <a:prstGeom prst="round2SameRect">
          <a:avLst>
            <a:gd name="adj1" fmla="val 8000"/>
            <a:gd name="adj2" fmla="val 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83820" rIns="27940" bIns="27940" numCol="1" spcCol="1270" anchor="ctr" anchorCtr="0">
          <a:noAutofit/>
        </a:bodyPr>
        <a:lstStyle/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O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 pitchFamily="34" charset="0"/>
              <a:ea typeface="+mn-ea"/>
              <a:cs typeface="+mn-cs"/>
            </a:rPr>
            <a:t>Lectura de texto</a:t>
          </a:r>
          <a:endParaRPr lang="es-ES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B0502020202020204" pitchFamily="34" charset="0"/>
            <a:ea typeface="+mn-ea"/>
            <a:cs typeface="+mn-cs"/>
          </a:endParaRPr>
        </a:p>
      </dsp:txBody>
      <dsp:txXfrm>
        <a:off x="39189" y="394382"/>
        <a:ext cx="1909427" cy="1442407"/>
      </dsp:txXfrm>
    </dsp:sp>
    <dsp:sp modelId="{EA2B8412-CA68-1348-B2CE-2EF65F1935D0}">
      <dsp:nvSpPr>
        <dsp:cNvPr id="0" name=""/>
        <dsp:cNvSpPr/>
      </dsp:nvSpPr>
      <dsp:spPr>
        <a:xfrm>
          <a:off x="4581" y="1836789"/>
          <a:ext cx="1978643" cy="635116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0" rIns="59690" bIns="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700" kern="1200" dirty="0"/>
            <a:t>   1</a:t>
          </a:r>
        </a:p>
      </dsp:txBody>
      <dsp:txXfrm>
        <a:off x="4581" y="1836789"/>
        <a:ext cx="1393410" cy="635116"/>
      </dsp:txXfrm>
    </dsp:sp>
    <dsp:sp modelId="{EFB66B1E-22F9-0540-81B5-2495ECEFC284}">
      <dsp:nvSpPr>
        <dsp:cNvPr id="0" name=""/>
        <dsp:cNvSpPr/>
      </dsp:nvSpPr>
      <dsp:spPr>
        <a:xfrm>
          <a:off x="1453964" y="1937672"/>
          <a:ext cx="692525" cy="6925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tx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65FD73-F7B6-EE45-BBD3-E8BA5D03F669}">
      <dsp:nvSpPr>
        <dsp:cNvPr id="0" name=""/>
        <dsp:cNvSpPr/>
      </dsp:nvSpPr>
      <dsp:spPr>
        <a:xfrm>
          <a:off x="2318058" y="359774"/>
          <a:ext cx="1978643" cy="1477015"/>
        </a:xfrm>
        <a:prstGeom prst="round2SameRect">
          <a:avLst>
            <a:gd name="adj1" fmla="val 8000"/>
            <a:gd name="adj2" fmla="val 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83820" rIns="27940" bIns="27940" numCol="1" spcCol="1270" anchor="ctr" anchorCtr="0">
          <a:noAutofit/>
        </a:bodyPr>
        <a:lstStyle/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O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 pitchFamily="34" charset="0"/>
              <a:ea typeface="+mn-ea"/>
              <a:cs typeface="+mn-cs"/>
            </a:rPr>
            <a:t>Unificación de textos</a:t>
          </a:r>
          <a:endParaRPr lang="es-ES" sz="2200" kern="1200" dirty="0"/>
        </a:p>
      </dsp:txBody>
      <dsp:txXfrm>
        <a:off x="2352666" y="394382"/>
        <a:ext cx="1909427" cy="1442407"/>
      </dsp:txXfrm>
    </dsp:sp>
    <dsp:sp modelId="{AB475AE1-D7A2-0C45-BF01-3610FE34A873}">
      <dsp:nvSpPr>
        <dsp:cNvPr id="0" name=""/>
        <dsp:cNvSpPr/>
      </dsp:nvSpPr>
      <dsp:spPr>
        <a:xfrm>
          <a:off x="2318058" y="1836789"/>
          <a:ext cx="1978643" cy="635116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0" rIns="59690" bIns="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700" kern="1200" dirty="0"/>
            <a:t>    2</a:t>
          </a:r>
        </a:p>
      </dsp:txBody>
      <dsp:txXfrm>
        <a:off x="2318058" y="1836789"/>
        <a:ext cx="1393410" cy="635116"/>
      </dsp:txXfrm>
    </dsp:sp>
    <dsp:sp modelId="{17D0F096-71D7-A440-8A5F-6CC63C8771FE}">
      <dsp:nvSpPr>
        <dsp:cNvPr id="0" name=""/>
        <dsp:cNvSpPr/>
      </dsp:nvSpPr>
      <dsp:spPr>
        <a:xfrm>
          <a:off x="3767441" y="1937672"/>
          <a:ext cx="692525" cy="69252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tx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F5C11C-31EB-C548-AF32-65A9916E5AA0}">
      <dsp:nvSpPr>
        <dsp:cNvPr id="0" name=""/>
        <dsp:cNvSpPr/>
      </dsp:nvSpPr>
      <dsp:spPr>
        <a:xfrm>
          <a:off x="4631535" y="359774"/>
          <a:ext cx="1978643" cy="1477015"/>
        </a:xfrm>
        <a:prstGeom prst="round2SameRect">
          <a:avLst>
            <a:gd name="adj1" fmla="val 8000"/>
            <a:gd name="adj2" fmla="val 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83820" rIns="27940" bIns="27940" numCol="1" spcCol="1270" anchor="ctr" anchorCtr="0">
          <a:noAutofit/>
        </a:bodyPr>
        <a:lstStyle/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O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 pitchFamily="34" charset="0"/>
              <a:ea typeface="+mn-ea"/>
              <a:cs typeface="+mn-cs"/>
            </a:rPr>
            <a:t>Limpieza de textos</a:t>
          </a:r>
          <a:endParaRPr lang="es-ES" sz="2200" kern="1200" dirty="0"/>
        </a:p>
      </dsp:txBody>
      <dsp:txXfrm>
        <a:off x="4666143" y="394382"/>
        <a:ext cx="1909427" cy="1442407"/>
      </dsp:txXfrm>
    </dsp:sp>
    <dsp:sp modelId="{04B51878-E3EE-2947-B96F-905F5E9EC8C0}">
      <dsp:nvSpPr>
        <dsp:cNvPr id="0" name=""/>
        <dsp:cNvSpPr/>
      </dsp:nvSpPr>
      <dsp:spPr>
        <a:xfrm>
          <a:off x="4631535" y="1836789"/>
          <a:ext cx="1978643" cy="635116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0" rIns="59690" bIns="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700" kern="1200" dirty="0"/>
            <a:t>   3</a:t>
          </a:r>
        </a:p>
      </dsp:txBody>
      <dsp:txXfrm>
        <a:off x="4631535" y="1836789"/>
        <a:ext cx="1393410" cy="635116"/>
      </dsp:txXfrm>
    </dsp:sp>
    <dsp:sp modelId="{42BC0417-9800-7348-A4BD-92EA90B5E059}">
      <dsp:nvSpPr>
        <dsp:cNvPr id="0" name=""/>
        <dsp:cNvSpPr/>
      </dsp:nvSpPr>
      <dsp:spPr>
        <a:xfrm>
          <a:off x="6080918" y="1937672"/>
          <a:ext cx="692525" cy="692525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tx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7DBB1-FD6D-384D-A093-C633630BD44E}">
      <dsp:nvSpPr>
        <dsp:cNvPr id="0" name=""/>
        <dsp:cNvSpPr/>
      </dsp:nvSpPr>
      <dsp:spPr>
        <a:xfrm>
          <a:off x="371684" y="1926"/>
          <a:ext cx="1997656" cy="1491208"/>
        </a:xfrm>
        <a:prstGeom prst="round2SameRect">
          <a:avLst>
            <a:gd name="adj1" fmla="val 8000"/>
            <a:gd name="adj2" fmla="val 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83820" rIns="27940" bIns="27940" numCol="1" spcCol="1270" anchor="ctr" anchorCtr="0">
          <a:noAutofit/>
        </a:bodyPr>
        <a:lstStyle/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O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 pitchFamily="34" charset="0"/>
              <a:ea typeface="+mn-ea"/>
              <a:cs typeface="+mn-cs"/>
            </a:rPr>
            <a:t>Análisis estadistico</a:t>
          </a:r>
          <a:endParaRPr lang="es-ES" sz="2200" kern="1200" dirty="0"/>
        </a:p>
      </dsp:txBody>
      <dsp:txXfrm>
        <a:off x="406625" y="36867"/>
        <a:ext cx="1927774" cy="1456267"/>
      </dsp:txXfrm>
    </dsp:sp>
    <dsp:sp modelId="{EA2B8412-CA68-1348-B2CE-2EF65F1935D0}">
      <dsp:nvSpPr>
        <dsp:cNvPr id="0" name=""/>
        <dsp:cNvSpPr/>
      </dsp:nvSpPr>
      <dsp:spPr>
        <a:xfrm>
          <a:off x="371684" y="1493134"/>
          <a:ext cx="1997656" cy="641219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800" kern="1200" dirty="0"/>
            <a:t>   4</a:t>
          </a:r>
        </a:p>
      </dsp:txBody>
      <dsp:txXfrm>
        <a:off x="371684" y="1493134"/>
        <a:ext cx="1406800" cy="641219"/>
      </dsp:txXfrm>
    </dsp:sp>
    <dsp:sp modelId="{EFB66B1E-22F9-0540-81B5-2495ECEFC284}">
      <dsp:nvSpPr>
        <dsp:cNvPr id="0" name=""/>
        <dsp:cNvSpPr/>
      </dsp:nvSpPr>
      <dsp:spPr>
        <a:xfrm>
          <a:off x="1834994" y="1594986"/>
          <a:ext cx="699179" cy="69917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65FD73-F7B6-EE45-BBD3-E8BA5D03F669}">
      <dsp:nvSpPr>
        <dsp:cNvPr id="0" name=""/>
        <dsp:cNvSpPr/>
      </dsp:nvSpPr>
      <dsp:spPr>
        <a:xfrm>
          <a:off x="2707391" y="1926"/>
          <a:ext cx="1997656" cy="1491208"/>
        </a:xfrm>
        <a:prstGeom prst="round2SameRect">
          <a:avLst>
            <a:gd name="adj1" fmla="val 8000"/>
            <a:gd name="adj2" fmla="val 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83820" rIns="27940" bIns="27940" numCol="1" spcCol="1270" anchor="ctr" anchorCtr="0">
          <a:noAutofit/>
        </a:bodyPr>
        <a:lstStyle/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O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B0502020202020204" pitchFamily="34" charset="0"/>
              <a:ea typeface="+mn-ea"/>
              <a:cs typeface="+mn-cs"/>
            </a:rPr>
            <a:t>Análisis de texto cuantitativo</a:t>
          </a:r>
          <a:endParaRPr lang="es-ES" sz="2200" kern="1200" dirty="0"/>
        </a:p>
      </dsp:txBody>
      <dsp:txXfrm>
        <a:off x="2742332" y="36867"/>
        <a:ext cx="1927774" cy="1456267"/>
      </dsp:txXfrm>
    </dsp:sp>
    <dsp:sp modelId="{AB475AE1-D7A2-0C45-BF01-3610FE34A873}">
      <dsp:nvSpPr>
        <dsp:cNvPr id="0" name=""/>
        <dsp:cNvSpPr/>
      </dsp:nvSpPr>
      <dsp:spPr>
        <a:xfrm>
          <a:off x="2707391" y="1493134"/>
          <a:ext cx="1997656" cy="641219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0" rIns="60960" bIns="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800" kern="1200" dirty="0"/>
            <a:t>    5</a:t>
          </a:r>
        </a:p>
      </dsp:txBody>
      <dsp:txXfrm>
        <a:off x="2707391" y="1493134"/>
        <a:ext cx="1406800" cy="641219"/>
      </dsp:txXfrm>
    </dsp:sp>
    <dsp:sp modelId="{17D0F096-71D7-A440-8A5F-6CC63C8771FE}">
      <dsp:nvSpPr>
        <dsp:cNvPr id="0" name=""/>
        <dsp:cNvSpPr/>
      </dsp:nvSpPr>
      <dsp:spPr>
        <a:xfrm>
          <a:off x="4170702" y="1594986"/>
          <a:ext cx="699179" cy="69917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BC648-FAAE-4B56-9F8C-F8DDAFFBCE08}">
      <dsp:nvSpPr>
        <dsp:cNvPr id="0" name=""/>
        <dsp:cNvSpPr/>
      </dsp:nvSpPr>
      <dsp:spPr>
        <a:xfrm>
          <a:off x="0" y="2190"/>
          <a:ext cx="461367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826BC-F006-48F1-A243-6C64C576827C}">
      <dsp:nvSpPr>
        <dsp:cNvPr id="0" name=""/>
        <dsp:cNvSpPr/>
      </dsp:nvSpPr>
      <dsp:spPr>
        <a:xfrm>
          <a:off x="335773" y="251938"/>
          <a:ext cx="610496" cy="6104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5A04B-C26F-4C53-A41F-D0854724248A}">
      <dsp:nvSpPr>
        <dsp:cNvPr id="0" name=""/>
        <dsp:cNvSpPr/>
      </dsp:nvSpPr>
      <dsp:spPr>
        <a:xfrm>
          <a:off x="1282042" y="2190"/>
          <a:ext cx="3331629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rPr>
            <a:t>Descripción y motivación</a:t>
          </a:r>
          <a:endParaRPr lang="en-US" sz="2200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</a:endParaRPr>
        </a:p>
      </dsp:txBody>
      <dsp:txXfrm>
        <a:off x="1282042" y="2190"/>
        <a:ext cx="3331629" cy="1109993"/>
      </dsp:txXfrm>
    </dsp:sp>
    <dsp:sp modelId="{B440FDC3-A752-40C8-9167-DADA6051A600}">
      <dsp:nvSpPr>
        <dsp:cNvPr id="0" name=""/>
        <dsp:cNvSpPr/>
      </dsp:nvSpPr>
      <dsp:spPr>
        <a:xfrm>
          <a:off x="0" y="1389682"/>
          <a:ext cx="461367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1F5A3E-ED3F-4361-96FD-030BB1D23B1D}">
      <dsp:nvSpPr>
        <dsp:cNvPr id="0" name=""/>
        <dsp:cNvSpPr/>
      </dsp:nvSpPr>
      <dsp:spPr>
        <a:xfrm>
          <a:off x="335773" y="1639430"/>
          <a:ext cx="610496" cy="6104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304A5-893C-43C8-8417-E471F7526F3C}">
      <dsp:nvSpPr>
        <dsp:cNvPr id="0" name=""/>
        <dsp:cNvSpPr/>
      </dsp:nvSpPr>
      <dsp:spPr>
        <a:xfrm>
          <a:off x="1282042" y="1389682"/>
          <a:ext cx="3331629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b="0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rPr>
            <a:t>Metodología</a:t>
          </a:r>
          <a:endParaRPr lang="en-US" sz="2200" b="0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</a:endParaRPr>
        </a:p>
      </dsp:txBody>
      <dsp:txXfrm>
        <a:off x="1282042" y="1389682"/>
        <a:ext cx="3331629" cy="1109993"/>
      </dsp:txXfrm>
    </dsp:sp>
    <dsp:sp modelId="{144F1F10-1F42-49F0-A0DD-45B4C5F8AA26}">
      <dsp:nvSpPr>
        <dsp:cNvPr id="0" name=""/>
        <dsp:cNvSpPr/>
      </dsp:nvSpPr>
      <dsp:spPr>
        <a:xfrm>
          <a:off x="0" y="2789239"/>
          <a:ext cx="461367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4875E-7EFF-4B37-904E-8A5C8DB31E63}">
      <dsp:nvSpPr>
        <dsp:cNvPr id="0" name=""/>
        <dsp:cNvSpPr/>
      </dsp:nvSpPr>
      <dsp:spPr>
        <a:xfrm>
          <a:off x="335773" y="3026922"/>
          <a:ext cx="610496" cy="6104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31CFD-E969-4104-B8A6-9D25B1EF3BD0}">
      <dsp:nvSpPr>
        <dsp:cNvPr id="0" name=""/>
        <dsp:cNvSpPr/>
      </dsp:nvSpPr>
      <dsp:spPr>
        <a:xfrm>
          <a:off x="1282042" y="2777174"/>
          <a:ext cx="3331629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b="1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rPr>
            <a:t>Análisis y resultados</a:t>
          </a:r>
          <a:endParaRPr lang="en-US" sz="2200" b="1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  <a:ea typeface="+mn-ea"/>
            <a:cs typeface="+mn-cs"/>
          </a:endParaRPr>
        </a:p>
      </dsp:txBody>
      <dsp:txXfrm>
        <a:off x="1282042" y="2777174"/>
        <a:ext cx="3331629" cy="1109993"/>
      </dsp:txXfrm>
    </dsp:sp>
    <dsp:sp modelId="{5253ACA9-9B15-4F11-BED8-1D4FB4A9E60F}">
      <dsp:nvSpPr>
        <dsp:cNvPr id="0" name=""/>
        <dsp:cNvSpPr/>
      </dsp:nvSpPr>
      <dsp:spPr>
        <a:xfrm>
          <a:off x="0" y="4164666"/>
          <a:ext cx="461367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AEC24-7240-4C56-9FE9-FA767E27A279}">
      <dsp:nvSpPr>
        <dsp:cNvPr id="0" name=""/>
        <dsp:cNvSpPr/>
      </dsp:nvSpPr>
      <dsp:spPr>
        <a:xfrm>
          <a:off x="335773" y="4414414"/>
          <a:ext cx="610496" cy="6104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23812-63CF-42DE-A61E-9948D4A0D633}">
      <dsp:nvSpPr>
        <dsp:cNvPr id="0" name=""/>
        <dsp:cNvSpPr/>
      </dsp:nvSpPr>
      <dsp:spPr>
        <a:xfrm>
          <a:off x="1282042" y="4164666"/>
          <a:ext cx="3331629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rPr>
            <a:t>Conclusiones</a:t>
          </a:r>
          <a:endParaRPr lang="en-US" sz="2200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  <a:ea typeface="+mn-ea"/>
            <a:cs typeface="+mn-cs"/>
          </a:endParaRPr>
        </a:p>
      </dsp:txBody>
      <dsp:txXfrm>
        <a:off x="1282042" y="4164666"/>
        <a:ext cx="3331629" cy="110999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BC648-FAAE-4B56-9F8C-F8DDAFFBCE08}">
      <dsp:nvSpPr>
        <dsp:cNvPr id="0" name=""/>
        <dsp:cNvSpPr/>
      </dsp:nvSpPr>
      <dsp:spPr>
        <a:xfrm>
          <a:off x="0" y="2190"/>
          <a:ext cx="461367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826BC-F006-48F1-A243-6C64C576827C}">
      <dsp:nvSpPr>
        <dsp:cNvPr id="0" name=""/>
        <dsp:cNvSpPr/>
      </dsp:nvSpPr>
      <dsp:spPr>
        <a:xfrm>
          <a:off x="335773" y="251938"/>
          <a:ext cx="610496" cy="6104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5A04B-C26F-4C53-A41F-D0854724248A}">
      <dsp:nvSpPr>
        <dsp:cNvPr id="0" name=""/>
        <dsp:cNvSpPr/>
      </dsp:nvSpPr>
      <dsp:spPr>
        <a:xfrm>
          <a:off x="1282042" y="2190"/>
          <a:ext cx="3331629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rPr>
            <a:t>Descripción y motivación</a:t>
          </a:r>
          <a:endParaRPr lang="en-US" sz="2200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</a:endParaRPr>
        </a:p>
      </dsp:txBody>
      <dsp:txXfrm>
        <a:off x="1282042" y="2190"/>
        <a:ext cx="3331629" cy="1109993"/>
      </dsp:txXfrm>
    </dsp:sp>
    <dsp:sp modelId="{B440FDC3-A752-40C8-9167-DADA6051A600}">
      <dsp:nvSpPr>
        <dsp:cNvPr id="0" name=""/>
        <dsp:cNvSpPr/>
      </dsp:nvSpPr>
      <dsp:spPr>
        <a:xfrm>
          <a:off x="0" y="1389682"/>
          <a:ext cx="461367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1F5A3E-ED3F-4361-96FD-030BB1D23B1D}">
      <dsp:nvSpPr>
        <dsp:cNvPr id="0" name=""/>
        <dsp:cNvSpPr/>
      </dsp:nvSpPr>
      <dsp:spPr>
        <a:xfrm>
          <a:off x="335773" y="1639430"/>
          <a:ext cx="610496" cy="6104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304A5-893C-43C8-8417-E471F7526F3C}">
      <dsp:nvSpPr>
        <dsp:cNvPr id="0" name=""/>
        <dsp:cNvSpPr/>
      </dsp:nvSpPr>
      <dsp:spPr>
        <a:xfrm>
          <a:off x="1282042" y="1389682"/>
          <a:ext cx="3331629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rPr>
            <a:t>Metodología</a:t>
          </a:r>
          <a:endParaRPr lang="en-US" sz="2200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</a:endParaRPr>
        </a:p>
      </dsp:txBody>
      <dsp:txXfrm>
        <a:off x="1282042" y="1389682"/>
        <a:ext cx="3331629" cy="1109993"/>
      </dsp:txXfrm>
    </dsp:sp>
    <dsp:sp modelId="{144F1F10-1F42-49F0-A0DD-45B4C5F8AA26}">
      <dsp:nvSpPr>
        <dsp:cNvPr id="0" name=""/>
        <dsp:cNvSpPr/>
      </dsp:nvSpPr>
      <dsp:spPr>
        <a:xfrm>
          <a:off x="0" y="2789239"/>
          <a:ext cx="461367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4875E-7EFF-4B37-904E-8A5C8DB31E63}">
      <dsp:nvSpPr>
        <dsp:cNvPr id="0" name=""/>
        <dsp:cNvSpPr/>
      </dsp:nvSpPr>
      <dsp:spPr>
        <a:xfrm>
          <a:off x="335773" y="3026922"/>
          <a:ext cx="610496" cy="6104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31CFD-E969-4104-B8A6-9D25B1EF3BD0}">
      <dsp:nvSpPr>
        <dsp:cNvPr id="0" name=""/>
        <dsp:cNvSpPr/>
      </dsp:nvSpPr>
      <dsp:spPr>
        <a:xfrm>
          <a:off x="1282042" y="2777174"/>
          <a:ext cx="3331629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rPr>
            <a:t>Análisis y resultados</a:t>
          </a:r>
          <a:endParaRPr lang="en-US" sz="2200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  <a:ea typeface="+mn-ea"/>
            <a:cs typeface="+mn-cs"/>
          </a:endParaRPr>
        </a:p>
      </dsp:txBody>
      <dsp:txXfrm>
        <a:off x="1282042" y="2777174"/>
        <a:ext cx="3331629" cy="1109993"/>
      </dsp:txXfrm>
    </dsp:sp>
    <dsp:sp modelId="{5253ACA9-9B15-4F11-BED8-1D4FB4A9E60F}">
      <dsp:nvSpPr>
        <dsp:cNvPr id="0" name=""/>
        <dsp:cNvSpPr/>
      </dsp:nvSpPr>
      <dsp:spPr>
        <a:xfrm>
          <a:off x="0" y="4164666"/>
          <a:ext cx="461367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AEC24-7240-4C56-9FE9-FA767E27A279}">
      <dsp:nvSpPr>
        <dsp:cNvPr id="0" name=""/>
        <dsp:cNvSpPr/>
      </dsp:nvSpPr>
      <dsp:spPr>
        <a:xfrm>
          <a:off x="335773" y="4414414"/>
          <a:ext cx="610496" cy="6104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23812-63CF-42DE-A61E-9948D4A0D633}">
      <dsp:nvSpPr>
        <dsp:cNvPr id="0" name=""/>
        <dsp:cNvSpPr/>
      </dsp:nvSpPr>
      <dsp:spPr>
        <a:xfrm>
          <a:off x="1282042" y="4164666"/>
          <a:ext cx="3331629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b="1" kern="12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rPr>
            <a:t>Conclusiones</a:t>
          </a:r>
          <a:endParaRPr lang="en-US" sz="2200" b="1" kern="1200" dirty="0">
            <a:solidFill>
              <a:schemeClr val="accent5">
                <a:lumMod val="50000"/>
              </a:schemeClr>
            </a:solidFill>
            <a:latin typeface="Century Gothic" panose="020B0502020202020204" pitchFamily="34" charset="0"/>
            <a:ea typeface="+mn-ea"/>
            <a:cs typeface="+mn-cs"/>
          </a:endParaRPr>
        </a:p>
      </dsp:txBody>
      <dsp:txXfrm>
        <a:off x="1282042" y="4164666"/>
        <a:ext cx="3331629" cy="1109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06B6C8-0485-3440-AB44-FD2F6193CE59}" type="datetimeFigureOut">
              <a:rPr lang="en-US" smtClean="0"/>
              <a:t>5/23/19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4C4A5-146C-1D40-BA92-B63E5086F5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13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74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59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34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C4A5-146C-1D40-BA92-B63E5086F5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80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58555-F043-8F4E-A747-AD75403630D5}" type="datetime1">
              <a:rPr lang="en-US" smtClean="0"/>
              <a:t>5/23/19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082E-3F19-904D-8F57-AF5F3A69B9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004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58555-F043-8F4E-A747-AD75403630D5}" type="datetime1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082E-3F19-904D-8F57-AF5F3A69B9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661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58555-F043-8F4E-A747-AD75403630D5}" type="datetime1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082E-3F19-904D-8F57-AF5F3A69B9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8179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58555-F043-8F4E-A747-AD75403630D5}" type="datetime1">
              <a:rPr lang="en-US" smtClean="0"/>
              <a:t>5/23/19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082E-3F19-904D-8F57-AF5F3A69B9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3934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58555-F043-8F4E-A747-AD75403630D5}" type="datetime1">
              <a:rPr lang="en-US" smtClean="0"/>
              <a:t>5/23/19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082E-3F19-904D-8F57-AF5F3A69B9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717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58555-F043-8F4E-A747-AD75403630D5}" type="datetime1">
              <a:rPr lang="en-US" smtClean="0"/>
              <a:t>5/23/19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082E-3F19-904D-8F57-AF5F3A69B9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7900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58555-F043-8F4E-A747-AD75403630D5}" type="datetime1">
              <a:rPr lang="en-US" smtClean="0"/>
              <a:t>5/23/19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082E-3F19-904D-8F57-AF5F3A69B90B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229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58555-F043-8F4E-A747-AD75403630D5}" type="datetime1">
              <a:rPr lang="en-US" smtClean="0"/>
              <a:t>5/23/19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082E-3F19-904D-8F57-AF5F3A69B9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0222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58555-F043-8F4E-A747-AD75403630D5}" type="datetime1">
              <a:rPr lang="en-US" smtClean="0"/>
              <a:t>5/23/19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082E-3F19-904D-8F57-AF5F3A69B9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27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58555-F043-8F4E-A747-AD75403630D5}" type="datetime1">
              <a:rPr lang="en-US" smtClean="0"/>
              <a:t>5/23/19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082E-3F19-904D-8F57-AF5F3A69B9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438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E058555-F043-8F4E-A747-AD75403630D5}" type="datetime1">
              <a:rPr lang="en-US" smtClean="0"/>
              <a:t>5/23/19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082E-3F19-904D-8F57-AF5F3A69B9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6107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E058555-F043-8F4E-A747-AD75403630D5}" type="datetime1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BB6082E-3F19-904D-8F57-AF5F3A69B9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67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cielo, interior&#10;&#10;Descripción generada automáticamente">
            <a:extLst>
              <a:ext uri="{FF2B5EF4-FFF2-40B4-BE49-F238E27FC236}">
                <a16:creationId xmlns:a16="http://schemas.microsoft.com/office/drawing/2014/main" id="{D46AFCCE-720D-A74C-ADB7-2038DDA18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0"/>
          <a:stretch/>
        </p:blipFill>
        <p:spPr>
          <a:xfrm>
            <a:off x="20" y="10"/>
            <a:ext cx="9143980" cy="4571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0" y="3753529"/>
            <a:ext cx="6743700" cy="16457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es-ES" sz="1100" b="1" dirty="0">
                <a:latin typeface="Century Gothic" panose="020B0502020202020204" pitchFamily="34" charset="0"/>
              </a:rPr>
            </a:br>
            <a:br>
              <a:rPr lang="es-ES" sz="2200" b="1" dirty="0">
                <a:latin typeface="Century Gothic" panose="020B0502020202020204" pitchFamily="34" charset="0"/>
              </a:rPr>
            </a:br>
            <a:r>
              <a:rPr lang="es-ES" sz="2200" b="1" dirty="0">
                <a:latin typeface="Century Gothic" panose="020B0502020202020204" pitchFamily="34" charset="0"/>
              </a:rPr>
              <a:t>Análisis de texto de los Planes Nacionales de Desarrollo en Colombia </a:t>
            </a:r>
            <a:br>
              <a:rPr lang="es-ES" sz="2200" b="1" dirty="0">
                <a:latin typeface="Century Gothic" panose="020B0502020202020204" pitchFamily="34" charset="0"/>
              </a:rPr>
            </a:br>
            <a:r>
              <a:rPr lang="es-ES" sz="2200" b="1" dirty="0">
                <a:latin typeface="Century Gothic" panose="020B0502020202020204" pitchFamily="34" charset="0"/>
              </a:rPr>
              <a:t>(2010-2022)</a:t>
            </a:r>
            <a:br>
              <a:rPr lang="es-ES" sz="1100" b="1" dirty="0">
                <a:latin typeface="Century Gothic" panose="020B0502020202020204" pitchFamily="34" charset="0"/>
              </a:rPr>
            </a:br>
            <a:br>
              <a:rPr lang="es-ES" sz="1100" b="1" dirty="0">
                <a:latin typeface="Century Gothic" panose="020B0502020202020204" pitchFamily="34" charset="0"/>
              </a:rPr>
            </a:br>
            <a:endParaRPr lang="es-CO" sz="1100" b="1" dirty="0">
              <a:latin typeface="Century Gothic" panose="020B0502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A3307AE-2266-4B48-B809-CCFB7B4AF4B9}"/>
              </a:ext>
            </a:extLst>
          </p:cNvPr>
          <p:cNvSpPr txBox="1"/>
          <p:nvPr/>
        </p:nvSpPr>
        <p:spPr>
          <a:xfrm>
            <a:off x="1723303" y="5551547"/>
            <a:ext cx="5697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/>
              <a:t>Métodos Computacionales para las Políticas Públicas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291121-E4BD-6A48-99A5-3B291BAA81AF}"/>
              </a:ext>
            </a:extLst>
          </p:cNvPr>
          <p:cNvSpPr txBox="1"/>
          <p:nvPr/>
        </p:nvSpPr>
        <p:spPr>
          <a:xfrm>
            <a:off x="3333199" y="5975407"/>
            <a:ext cx="2477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Mateo Lancheros Cañón</a:t>
            </a:r>
          </a:p>
          <a:p>
            <a:pPr algn="ctr"/>
            <a:r>
              <a:rPr lang="es-CO" dirty="0"/>
              <a:t>25 de mayo de 2019</a:t>
            </a:r>
          </a:p>
        </p:txBody>
      </p:sp>
    </p:spTree>
    <p:extLst>
      <p:ext uri="{BB962C8B-B14F-4D97-AF65-F5344CB8AC3E}">
        <p14:creationId xmlns:p14="http://schemas.microsoft.com/office/powerpoint/2010/main" val="312712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A9E60-7BEB-F842-8D5F-79F272B8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7" y="246372"/>
            <a:ext cx="7886700" cy="1325563"/>
          </a:xfrm>
        </p:spPr>
        <p:txBody>
          <a:bodyPr>
            <a:normAutofit/>
          </a:bodyPr>
          <a:lstStyle/>
          <a:p>
            <a:r>
              <a:rPr lang="es-CO" sz="2800" dirty="0">
                <a:latin typeface="Century Gothic" panose="020B0502020202020204" pitchFamily="34" charset="0"/>
              </a:rPr>
              <a:t>Desarrollo metodológico 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5FB06582-E096-DD41-94F0-B83C0288BA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505039"/>
              </p:ext>
            </p:extLst>
          </p:nvPr>
        </p:nvGraphicFramePr>
        <p:xfrm>
          <a:off x="1182984" y="1571935"/>
          <a:ext cx="6778025" cy="2989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Marcador de contenido 4">
            <a:extLst>
              <a:ext uri="{FF2B5EF4-FFF2-40B4-BE49-F238E27FC236}">
                <a16:creationId xmlns:a16="http://schemas.microsoft.com/office/drawing/2014/main" id="{7F8E4715-2053-764B-BEDD-B7B0F0C38F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395700"/>
              </p:ext>
            </p:extLst>
          </p:nvPr>
        </p:nvGraphicFramePr>
        <p:xfrm>
          <a:off x="1951213" y="4478779"/>
          <a:ext cx="5241566" cy="2296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22970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0B98F9-C279-4E6F-A2CD-883FE5FE2A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510396"/>
              </p:ext>
            </p:extLst>
          </p:nvPr>
        </p:nvGraphicFramePr>
        <p:xfrm>
          <a:off x="4048125" y="639763"/>
          <a:ext cx="4613672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21A29A52-9D8C-1A42-89F8-EBEA41CAAF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130" t="2254" r="24286"/>
          <a:stretch/>
        </p:blipFill>
        <p:spPr>
          <a:xfrm>
            <a:off x="509737" y="1730076"/>
            <a:ext cx="2534215" cy="309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10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8D508C-A317-451C-AB61-8A699E35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054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3B19EF-7F25-F341-B8B7-37AC0AD9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2567226"/>
            <a:ext cx="6743700" cy="172354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500" dirty="0" err="1">
                <a:solidFill>
                  <a:srgbClr val="262626"/>
                </a:solidFill>
                <a:latin typeface="Century Gothic" panose="020B0502020202020204" pitchFamily="34" charset="0"/>
              </a:rPr>
              <a:t>Gráficos</a:t>
            </a:r>
            <a:r>
              <a:rPr lang="en-US" sz="3500" dirty="0">
                <a:solidFill>
                  <a:srgbClr val="262626"/>
                </a:solidFill>
                <a:latin typeface="Century Gothic" panose="020B0502020202020204" pitchFamily="34" charset="0"/>
              </a:rPr>
              <a:t> de </a:t>
            </a:r>
            <a:r>
              <a:rPr lang="en-US" sz="3500" dirty="0" err="1">
                <a:solidFill>
                  <a:srgbClr val="262626"/>
                </a:solidFill>
                <a:latin typeface="Century Gothic" panose="020B0502020202020204" pitchFamily="34" charset="0"/>
              </a:rPr>
              <a:t>dispersión</a:t>
            </a:r>
            <a:endParaRPr lang="en-US" sz="3500" dirty="0">
              <a:solidFill>
                <a:srgbClr val="26262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876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C0C440F5-0A52-43C4-ADD4-45F9D01F1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9144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5B0550-48DA-1443-BCCB-60B96B68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4269282"/>
            <a:ext cx="67437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Century Gothic" panose="020B0502020202020204" pitchFamily="34" charset="0"/>
              </a:rPr>
              <a:t>Plan Nacional de Desarrollo 2010-2014</a:t>
            </a:r>
          </a:p>
        </p:txBody>
      </p:sp>
      <p:pic>
        <p:nvPicPr>
          <p:cNvPr id="7" name="Imagen 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78691C1D-A280-ED45-9C2A-37F638ADB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69" y="298457"/>
            <a:ext cx="5922455" cy="379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43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0C440F5-0A52-43C4-ADD4-45F9D01F1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9144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CDB794-240A-E34C-B557-9B036C72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4269282"/>
            <a:ext cx="67437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Century Gothic" panose="020B0502020202020204" pitchFamily="34" charset="0"/>
              </a:rPr>
              <a:t>Plan Nacional de Desarrollo 2010-2014</a:t>
            </a:r>
          </a:p>
        </p:txBody>
      </p:sp>
      <p:pic>
        <p:nvPicPr>
          <p:cNvPr id="9" name="Imagen 8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7FDFB6E-3A23-DD49-88DB-EF1809B62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74539"/>
            <a:ext cx="6051794" cy="379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92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DE0705-3755-4B4E-8070-9F050798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9144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129E60-D96A-EE4D-AAB4-1FBBFE518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4269282"/>
            <a:ext cx="67437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Century Gothic" panose="020B0502020202020204" pitchFamily="34" charset="0"/>
              </a:rPr>
              <a:t>Plan Nacional de Desarrollo 2018-2022</a:t>
            </a:r>
          </a:p>
        </p:txBody>
      </p:sp>
      <p:pic>
        <p:nvPicPr>
          <p:cNvPr id="8" name="Imagen 7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04A558C0-A6BE-B145-BD73-A33CE5433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947" y="333442"/>
            <a:ext cx="6000453" cy="377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28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17705F-B02C-4409-B173-0A594D5F7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3B19EF-7F25-F341-B8B7-37AC0AD9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2542604"/>
            <a:ext cx="65151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/>
          <a:p>
            <a:r>
              <a:rPr lang="en-US" sz="4200" dirty="0" err="1">
                <a:latin typeface="Century Gothic" panose="020B0502020202020204" pitchFamily="34" charset="0"/>
              </a:rPr>
              <a:t>Nube</a:t>
            </a:r>
            <a:r>
              <a:rPr lang="en-US" sz="4200" dirty="0">
                <a:latin typeface="Century Gothic" panose="020B0502020202020204" pitchFamily="34" charset="0"/>
              </a:rPr>
              <a:t> de palabras</a:t>
            </a:r>
          </a:p>
        </p:txBody>
      </p:sp>
    </p:spTree>
    <p:extLst>
      <p:ext uri="{BB962C8B-B14F-4D97-AF65-F5344CB8AC3E}">
        <p14:creationId xmlns:p14="http://schemas.microsoft.com/office/powerpoint/2010/main" val="196777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B0550-48DA-1443-BCCB-60B96B68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699" y="4892040"/>
            <a:ext cx="5797296" cy="1188720"/>
          </a:xfrm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Plan Nacional de Desarrollo 2010-2014</a:t>
            </a:r>
          </a:p>
        </p:txBody>
      </p:sp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34E9817B-A791-3043-8E37-FB80BDA3E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4705"/>
          <a:stretch/>
        </p:blipFill>
        <p:spPr>
          <a:xfrm>
            <a:off x="20" y="10"/>
            <a:ext cx="9143980" cy="45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4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B0550-48DA-1443-BCCB-60B96B68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699" y="4892040"/>
            <a:ext cx="5797296" cy="1188720"/>
          </a:xfrm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Plan Nacional de Desarrollo 2014-2018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585DD5FE-9399-5D4B-AF4A-97DD9EF58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4705"/>
          <a:stretch/>
        </p:blipFill>
        <p:spPr>
          <a:xfrm>
            <a:off x="20" y="10"/>
            <a:ext cx="9143980" cy="45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12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B0550-48DA-1443-BCCB-60B96B68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699" y="4892040"/>
            <a:ext cx="5797296" cy="1188720"/>
          </a:xfrm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Plan Nacional de Desarrollo 2018-2022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0960B3-4969-1B40-81EA-42FB76432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4705"/>
          <a:stretch/>
        </p:blipFill>
        <p:spPr>
          <a:xfrm>
            <a:off x="20" y="10"/>
            <a:ext cx="9143980" cy="45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9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53691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4958" y="0"/>
            <a:ext cx="557904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0B98F9-C279-4E6F-A2CD-883FE5FE2A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9047830"/>
              </p:ext>
            </p:extLst>
          </p:nvPr>
        </p:nvGraphicFramePr>
        <p:xfrm>
          <a:off x="4048125" y="639763"/>
          <a:ext cx="4613672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21A29A52-9D8C-1A42-89F8-EBEA41CAAF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130" t="2254" r="24286"/>
          <a:stretch/>
        </p:blipFill>
        <p:spPr>
          <a:xfrm>
            <a:off x="509737" y="1730076"/>
            <a:ext cx="2534215" cy="309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7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168D508C-A317-451C-AB61-8A699E35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054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3B19EF-7F25-F341-B8B7-37AC0AD9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2567226"/>
            <a:ext cx="6743700" cy="172354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500" dirty="0" err="1">
                <a:solidFill>
                  <a:srgbClr val="262626"/>
                </a:solidFill>
                <a:latin typeface="Century Gothic" panose="020B0502020202020204" pitchFamily="34" charset="0"/>
              </a:rPr>
              <a:t>Distribución</a:t>
            </a:r>
            <a:r>
              <a:rPr lang="en-US" sz="3500" dirty="0">
                <a:solidFill>
                  <a:srgbClr val="262626"/>
                </a:solidFill>
                <a:latin typeface="Century Gothic" panose="020B0502020202020204" pitchFamily="34" charset="0"/>
              </a:rPr>
              <a:t> de </a:t>
            </a:r>
            <a:r>
              <a:rPr lang="en-US" sz="3500" dirty="0" err="1">
                <a:solidFill>
                  <a:srgbClr val="262626"/>
                </a:solidFill>
                <a:latin typeface="Century Gothic" panose="020B0502020202020204" pitchFamily="34" charset="0"/>
              </a:rPr>
              <a:t>frecuencia</a:t>
            </a:r>
            <a:endParaRPr lang="en-US" sz="3500" dirty="0">
              <a:solidFill>
                <a:srgbClr val="26262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034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B0550-48DA-1443-BCCB-60B96B68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3" y="2404872"/>
            <a:ext cx="2332201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700" dirty="0">
                <a:solidFill>
                  <a:srgbClr val="262626"/>
                </a:solidFill>
                <a:latin typeface="Century Gothic" panose="020B0502020202020204" pitchFamily="34" charset="0"/>
              </a:rPr>
              <a:t>Plan Nacional de Desarrollo 2010-2014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BAAEF-3E73-4D85-9A3C-E40FEAF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FEDA60AF-3A9A-814E-B12F-64276B7B2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0" b="5346"/>
          <a:stretch/>
        </p:blipFill>
        <p:spPr>
          <a:xfrm>
            <a:off x="3657601" y="1188849"/>
            <a:ext cx="5234940" cy="437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21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B0550-48DA-1443-BCCB-60B96B68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3" y="2404872"/>
            <a:ext cx="2344233" cy="1627792"/>
          </a:xfr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700" dirty="0">
                <a:solidFill>
                  <a:srgbClr val="262626"/>
                </a:solidFill>
                <a:latin typeface="Century Gothic" panose="020B0502020202020204" pitchFamily="34" charset="0"/>
              </a:rPr>
              <a:t>Plan Nacional de Desarrollo 2014-2018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BAAEF-3E73-4D85-9A3C-E40FEAF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E0354D06-4A88-6749-81D1-C281284C6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4" b="5649"/>
          <a:stretch/>
        </p:blipFill>
        <p:spPr>
          <a:xfrm>
            <a:off x="3814011" y="1389604"/>
            <a:ext cx="4970245" cy="41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9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B0550-48DA-1443-BCCB-60B96B68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45" y="2404872"/>
            <a:ext cx="2452517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700" dirty="0">
                <a:solidFill>
                  <a:srgbClr val="262626"/>
                </a:solidFill>
                <a:latin typeface="Century Gothic" panose="020B0502020202020204" pitchFamily="34" charset="0"/>
              </a:rPr>
              <a:t>Plan Nacional de Desarrollo 2014-2018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BAAEF-3E73-4D85-9A3C-E40FEAF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6EF83CBA-20C4-C74E-9839-03B3543D7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7" t="1334" b="5833"/>
          <a:stretch/>
        </p:blipFill>
        <p:spPr>
          <a:xfrm>
            <a:off x="3803374" y="1266157"/>
            <a:ext cx="5016975" cy="412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58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23ECA13-0683-4504-832C-16B913962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3049472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D0FD41-9D8D-DC43-B60F-DAF31D208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416" y="2893470"/>
            <a:ext cx="2090601" cy="107106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300" dirty="0">
                <a:latin typeface="Century Gothic" panose="020B0502020202020204" pitchFamily="34" charset="0"/>
              </a:rPr>
              <a:t>Plan Nacional de Desarrollo </a:t>
            </a:r>
            <a:r>
              <a:rPr lang="en-US" sz="1300" dirty="0" err="1">
                <a:latin typeface="Century Gothic" panose="020B0502020202020204" pitchFamily="34" charset="0"/>
              </a:rPr>
              <a:t>Consolidado</a:t>
            </a:r>
            <a:endParaRPr lang="en-US" sz="1300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5FD4C0-669C-4A18-B817-741931AA0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389" y="640080"/>
            <a:ext cx="5135551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0DFD65-2024-431D-B707-1F4B55972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0006" y="806357"/>
            <a:ext cx="4881633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82BD8C2-EBAC-CC41-B84E-7B0B001C9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1" b="5355"/>
          <a:stretch/>
        </p:blipFill>
        <p:spPr>
          <a:xfrm>
            <a:off x="3708134" y="1331351"/>
            <a:ext cx="4881633" cy="401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09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C440F5-0A52-43C4-ADD4-45F9D01F1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9144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D0FD41-9D8D-DC43-B60F-DAF31D208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4269282"/>
            <a:ext cx="67437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>
                <a:solidFill>
                  <a:srgbClr val="262626"/>
                </a:solidFill>
              </a:rPr>
              <a:t>Conteo de palabras críticas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60C0B0E-FABA-FB49-AAE3-518612EA2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189414"/>
              </p:ext>
            </p:extLst>
          </p:nvPr>
        </p:nvGraphicFramePr>
        <p:xfrm>
          <a:off x="1200150" y="312821"/>
          <a:ext cx="6743700" cy="366963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685925">
                  <a:extLst>
                    <a:ext uri="{9D8B030D-6E8A-4147-A177-3AD203B41FA5}">
                      <a16:colId xmlns:a16="http://schemas.microsoft.com/office/drawing/2014/main" val="1037708417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330048889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2679927158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2496051521"/>
                    </a:ext>
                  </a:extLst>
                </a:gridCol>
              </a:tblGrid>
              <a:tr h="577771">
                <a:tc>
                  <a:txBody>
                    <a:bodyPr/>
                    <a:lstStyle/>
                    <a:p>
                      <a:pPr algn="ctr"/>
                      <a:r>
                        <a:rPr lang="es-CO" sz="1300">
                          <a:latin typeface="Century Gothic" panose="020B0502020202020204" pitchFamily="34" charset="0"/>
                        </a:rPr>
                        <a:t>Palabra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>
                          <a:latin typeface="Century Gothic" panose="020B0502020202020204" pitchFamily="34" charset="0"/>
                        </a:rPr>
                        <a:t>PND 2010-2014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>
                          <a:latin typeface="Century Gothic" panose="020B0502020202020204" pitchFamily="34" charset="0"/>
                        </a:rPr>
                        <a:t>PND 2014-2018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>
                          <a:latin typeface="Century Gothic" panose="020B0502020202020204" pitchFamily="34" charset="0"/>
                        </a:rPr>
                        <a:t>PND 2018-2022</a:t>
                      </a:r>
                    </a:p>
                  </a:txBody>
                  <a:tcPr marL="65897" marR="65897" marT="32948" marB="32948" anchor="ctr"/>
                </a:tc>
                <a:extLst>
                  <a:ext uri="{0D108BD9-81ED-4DB2-BD59-A6C34878D82A}">
                    <a16:rowId xmlns:a16="http://schemas.microsoft.com/office/drawing/2014/main" val="1100787604"/>
                  </a:ext>
                </a:extLst>
              </a:tr>
              <a:tr h="343540">
                <a:tc>
                  <a:txBody>
                    <a:bodyPr/>
                    <a:lstStyle/>
                    <a:p>
                      <a:pPr algn="ctr"/>
                      <a:r>
                        <a:rPr lang="es-CO" sz="1300">
                          <a:latin typeface="Century Gothic" panose="020B0502020202020204" pitchFamily="34" charset="0"/>
                        </a:rPr>
                        <a:t>Mujeres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165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83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476</a:t>
                      </a:r>
                    </a:p>
                  </a:txBody>
                  <a:tcPr marL="65897" marR="65897" marT="32948" marB="32948" anchor="ctr"/>
                </a:tc>
                <a:extLst>
                  <a:ext uri="{0D108BD9-81ED-4DB2-BD59-A6C34878D82A}">
                    <a16:rowId xmlns:a16="http://schemas.microsoft.com/office/drawing/2014/main" val="3979006052"/>
                  </a:ext>
                </a:extLst>
              </a:tr>
              <a:tr h="343540">
                <a:tc>
                  <a:txBody>
                    <a:bodyPr/>
                    <a:lstStyle/>
                    <a:p>
                      <a:pPr algn="ctr"/>
                      <a:r>
                        <a:rPr lang="es-CO" sz="1300">
                          <a:latin typeface="Century Gothic" panose="020B0502020202020204" pitchFamily="34" charset="0"/>
                        </a:rPr>
                        <a:t>Niños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151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125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242</a:t>
                      </a:r>
                    </a:p>
                  </a:txBody>
                  <a:tcPr marL="65897" marR="65897" marT="32948" marB="32948" anchor="ctr"/>
                </a:tc>
                <a:extLst>
                  <a:ext uri="{0D108BD9-81ED-4DB2-BD59-A6C34878D82A}">
                    <a16:rowId xmlns:a16="http://schemas.microsoft.com/office/drawing/2014/main" val="1956827947"/>
                  </a:ext>
                </a:extLst>
              </a:tr>
              <a:tr h="343540">
                <a:tc>
                  <a:txBody>
                    <a:bodyPr/>
                    <a:lstStyle/>
                    <a:p>
                      <a:pPr algn="ctr"/>
                      <a:r>
                        <a:rPr lang="es-CO" sz="1300">
                          <a:latin typeface="Century Gothic" panose="020B0502020202020204" pitchFamily="34" charset="0"/>
                        </a:rPr>
                        <a:t>FARC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5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7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18</a:t>
                      </a:r>
                    </a:p>
                  </a:txBody>
                  <a:tcPr marL="65897" marR="65897" marT="32948" marB="32948" anchor="ctr"/>
                </a:tc>
                <a:extLst>
                  <a:ext uri="{0D108BD9-81ED-4DB2-BD59-A6C34878D82A}">
                    <a16:rowId xmlns:a16="http://schemas.microsoft.com/office/drawing/2014/main" val="3290754298"/>
                  </a:ext>
                </a:extLst>
              </a:tr>
              <a:tr h="343540">
                <a:tc>
                  <a:txBody>
                    <a:bodyPr/>
                    <a:lstStyle/>
                    <a:p>
                      <a:pPr algn="ctr"/>
                      <a:r>
                        <a:rPr lang="es-CO" sz="1300">
                          <a:latin typeface="Century Gothic" panose="020B0502020202020204" pitchFamily="34" charset="0"/>
                        </a:rPr>
                        <a:t>Violencia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152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78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231</a:t>
                      </a:r>
                    </a:p>
                  </a:txBody>
                  <a:tcPr marL="65897" marR="65897" marT="32948" marB="32948" anchor="ctr"/>
                </a:tc>
                <a:extLst>
                  <a:ext uri="{0D108BD9-81ED-4DB2-BD59-A6C34878D82A}">
                    <a16:rowId xmlns:a16="http://schemas.microsoft.com/office/drawing/2014/main" val="2234908965"/>
                  </a:ext>
                </a:extLst>
              </a:tr>
              <a:tr h="343540">
                <a:tc>
                  <a:txBody>
                    <a:bodyPr/>
                    <a:lstStyle/>
                    <a:p>
                      <a:pPr algn="ctr"/>
                      <a:r>
                        <a:rPr lang="es-CO" sz="1300">
                          <a:latin typeface="Century Gothic" panose="020B0502020202020204" pitchFamily="34" charset="0"/>
                        </a:rPr>
                        <a:t>Rural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189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335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363</a:t>
                      </a:r>
                    </a:p>
                  </a:txBody>
                  <a:tcPr marL="65897" marR="65897" marT="32948" marB="32948" anchor="ctr"/>
                </a:tc>
                <a:extLst>
                  <a:ext uri="{0D108BD9-81ED-4DB2-BD59-A6C34878D82A}">
                    <a16:rowId xmlns:a16="http://schemas.microsoft.com/office/drawing/2014/main" val="338635447"/>
                  </a:ext>
                </a:extLst>
              </a:tr>
              <a:tr h="343540">
                <a:tc>
                  <a:txBody>
                    <a:bodyPr/>
                    <a:lstStyle/>
                    <a:p>
                      <a:pPr algn="ctr"/>
                      <a:r>
                        <a:rPr lang="es-CO" sz="1300">
                          <a:latin typeface="Century Gothic" panose="020B0502020202020204" pitchFamily="34" charset="0"/>
                        </a:rPr>
                        <a:t>Corrupción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96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53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107</a:t>
                      </a:r>
                    </a:p>
                  </a:txBody>
                  <a:tcPr marL="65897" marR="65897" marT="32948" marB="32948" anchor="ctr"/>
                </a:tc>
                <a:extLst>
                  <a:ext uri="{0D108BD9-81ED-4DB2-BD59-A6C34878D82A}">
                    <a16:rowId xmlns:a16="http://schemas.microsoft.com/office/drawing/2014/main" val="2501672114"/>
                  </a:ext>
                </a:extLst>
              </a:tr>
              <a:tr h="343540">
                <a:tc>
                  <a:txBody>
                    <a:bodyPr/>
                    <a:lstStyle/>
                    <a:p>
                      <a:pPr algn="ctr"/>
                      <a:r>
                        <a:rPr lang="es-CO" sz="1300">
                          <a:latin typeface="Century Gothic" panose="020B0502020202020204" pitchFamily="34" charset="0"/>
                        </a:rPr>
                        <a:t>Salud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318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666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497</a:t>
                      </a:r>
                    </a:p>
                  </a:txBody>
                  <a:tcPr marL="65897" marR="65897" marT="32948" marB="32948" anchor="ctr"/>
                </a:tc>
                <a:extLst>
                  <a:ext uri="{0D108BD9-81ED-4DB2-BD59-A6C34878D82A}">
                    <a16:rowId xmlns:a16="http://schemas.microsoft.com/office/drawing/2014/main" val="224465302"/>
                  </a:ext>
                </a:extLst>
              </a:tr>
              <a:tr h="343540">
                <a:tc>
                  <a:txBody>
                    <a:bodyPr/>
                    <a:lstStyle/>
                    <a:p>
                      <a:pPr algn="ctr"/>
                      <a:r>
                        <a:rPr lang="es-CO" sz="1300">
                          <a:latin typeface="Century Gothic" panose="020B0502020202020204" pitchFamily="34" charset="0"/>
                        </a:rPr>
                        <a:t>Pobreza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231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239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377</a:t>
                      </a:r>
                    </a:p>
                  </a:txBody>
                  <a:tcPr marL="65897" marR="65897" marT="32948" marB="32948" anchor="ctr"/>
                </a:tc>
                <a:extLst>
                  <a:ext uri="{0D108BD9-81ED-4DB2-BD59-A6C34878D82A}">
                    <a16:rowId xmlns:a16="http://schemas.microsoft.com/office/drawing/2014/main" val="1867093539"/>
                  </a:ext>
                </a:extLst>
              </a:tr>
              <a:tr h="343540">
                <a:tc>
                  <a:txBody>
                    <a:bodyPr/>
                    <a:lstStyle/>
                    <a:p>
                      <a:pPr algn="ctr"/>
                      <a:r>
                        <a:rPr lang="es-CO" sz="1300">
                          <a:latin typeface="Century Gothic" panose="020B0502020202020204" pitchFamily="34" charset="0"/>
                        </a:rPr>
                        <a:t>Indígenas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236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322</a:t>
                      </a:r>
                    </a:p>
                  </a:txBody>
                  <a:tcPr marL="65897" marR="65897" marT="32948" marB="329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300" dirty="0">
                          <a:latin typeface="Century Gothic" panose="020B0502020202020204" pitchFamily="34" charset="0"/>
                        </a:rPr>
                        <a:t>115</a:t>
                      </a:r>
                    </a:p>
                  </a:txBody>
                  <a:tcPr marL="65897" marR="65897" marT="32948" marB="32948" anchor="ctr"/>
                </a:tc>
                <a:extLst>
                  <a:ext uri="{0D108BD9-81ED-4DB2-BD59-A6C34878D82A}">
                    <a16:rowId xmlns:a16="http://schemas.microsoft.com/office/drawing/2014/main" val="3002369981"/>
                  </a:ext>
                </a:extLst>
              </a:tr>
            </a:tbl>
          </a:graphicData>
        </a:graphic>
      </p:graphicFrame>
      <p:sp>
        <p:nvSpPr>
          <p:cNvPr id="4" name="Flecha abajo 3">
            <a:extLst>
              <a:ext uri="{FF2B5EF4-FFF2-40B4-BE49-F238E27FC236}">
                <a16:creationId xmlns:a16="http://schemas.microsoft.com/office/drawing/2014/main" id="{D2820915-CA75-C141-8D2C-A1FC78A62812}"/>
              </a:ext>
            </a:extLst>
          </p:cNvPr>
          <p:cNvSpPr/>
          <p:nvPr/>
        </p:nvSpPr>
        <p:spPr>
          <a:xfrm rot="10800000">
            <a:off x="7473537" y="1310339"/>
            <a:ext cx="131949" cy="18802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Flecha abajo 8">
            <a:extLst>
              <a:ext uri="{FF2B5EF4-FFF2-40B4-BE49-F238E27FC236}">
                <a16:creationId xmlns:a16="http://schemas.microsoft.com/office/drawing/2014/main" id="{B23C5AF6-3968-2340-A01B-2CE06EA6FADD}"/>
              </a:ext>
            </a:extLst>
          </p:cNvPr>
          <p:cNvSpPr/>
          <p:nvPr/>
        </p:nvSpPr>
        <p:spPr>
          <a:xfrm rot="10800000">
            <a:off x="5811651" y="2336212"/>
            <a:ext cx="131949" cy="18802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Flecha abajo 9">
            <a:extLst>
              <a:ext uri="{FF2B5EF4-FFF2-40B4-BE49-F238E27FC236}">
                <a16:creationId xmlns:a16="http://schemas.microsoft.com/office/drawing/2014/main" id="{8CE0D85F-4781-304B-A4F6-8D5119DC8A42}"/>
              </a:ext>
            </a:extLst>
          </p:cNvPr>
          <p:cNvSpPr/>
          <p:nvPr/>
        </p:nvSpPr>
        <p:spPr>
          <a:xfrm rot="10800000">
            <a:off x="7473536" y="2328955"/>
            <a:ext cx="131949" cy="18802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Flecha abajo 10">
            <a:extLst>
              <a:ext uri="{FF2B5EF4-FFF2-40B4-BE49-F238E27FC236}">
                <a16:creationId xmlns:a16="http://schemas.microsoft.com/office/drawing/2014/main" id="{C8A61AC3-FFA8-914E-B5EE-FA7E970A1531}"/>
              </a:ext>
            </a:extLst>
          </p:cNvPr>
          <p:cNvSpPr/>
          <p:nvPr/>
        </p:nvSpPr>
        <p:spPr>
          <a:xfrm rot="10800000">
            <a:off x="5811650" y="3025499"/>
            <a:ext cx="131949" cy="18802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Flecha abajo 11">
            <a:extLst>
              <a:ext uri="{FF2B5EF4-FFF2-40B4-BE49-F238E27FC236}">
                <a16:creationId xmlns:a16="http://schemas.microsoft.com/office/drawing/2014/main" id="{89C3758A-58D3-AE42-821C-6B3FB5AFC743}"/>
              </a:ext>
            </a:extLst>
          </p:cNvPr>
          <p:cNvSpPr/>
          <p:nvPr/>
        </p:nvSpPr>
        <p:spPr>
          <a:xfrm rot="10800000">
            <a:off x="7473535" y="1635015"/>
            <a:ext cx="131949" cy="18802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 abajo 12">
            <a:extLst>
              <a:ext uri="{FF2B5EF4-FFF2-40B4-BE49-F238E27FC236}">
                <a16:creationId xmlns:a16="http://schemas.microsoft.com/office/drawing/2014/main" id="{5DE10481-15BE-DF4B-9F97-23E099160EB8}"/>
              </a:ext>
            </a:extLst>
          </p:cNvPr>
          <p:cNvSpPr/>
          <p:nvPr/>
        </p:nvSpPr>
        <p:spPr>
          <a:xfrm rot="10800000">
            <a:off x="7473535" y="1992870"/>
            <a:ext cx="131949" cy="18802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Flecha abajo 13">
            <a:extLst>
              <a:ext uri="{FF2B5EF4-FFF2-40B4-BE49-F238E27FC236}">
                <a16:creationId xmlns:a16="http://schemas.microsoft.com/office/drawing/2014/main" id="{4BA1E121-AF02-C945-81E8-5FD6E37B940D}"/>
              </a:ext>
            </a:extLst>
          </p:cNvPr>
          <p:cNvSpPr/>
          <p:nvPr/>
        </p:nvSpPr>
        <p:spPr>
          <a:xfrm rot="10800000">
            <a:off x="7473535" y="2674200"/>
            <a:ext cx="131949" cy="18802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lecha abajo 14">
            <a:extLst>
              <a:ext uri="{FF2B5EF4-FFF2-40B4-BE49-F238E27FC236}">
                <a16:creationId xmlns:a16="http://schemas.microsoft.com/office/drawing/2014/main" id="{89115DA6-A469-7A40-BED9-BBB80E49C807}"/>
              </a:ext>
            </a:extLst>
          </p:cNvPr>
          <p:cNvSpPr/>
          <p:nvPr/>
        </p:nvSpPr>
        <p:spPr>
          <a:xfrm rot="10800000">
            <a:off x="7473534" y="3358924"/>
            <a:ext cx="131949" cy="18802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Flecha abajo 15">
            <a:extLst>
              <a:ext uri="{FF2B5EF4-FFF2-40B4-BE49-F238E27FC236}">
                <a16:creationId xmlns:a16="http://schemas.microsoft.com/office/drawing/2014/main" id="{4D0532D0-9446-8444-AD40-C3972A54FB75}"/>
              </a:ext>
            </a:extLst>
          </p:cNvPr>
          <p:cNvSpPr/>
          <p:nvPr/>
        </p:nvSpPr>
        <p:spPr>
          <a:xfrm rot="10800000">
            <a:off x="7473534" y="967977"/>
            <a:ext cx="131949" cy="18802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Flecha abajo 16">
            <a:extLst>
              <a:ext uri="{FF2B5EF4-FFF2-40B4-BE49-F238E27FC236}">
                <a16:creationId xmlns:a16="http://schemas.microsoft.com/office/drawing/2014/main" id="{2534D8E0-8288-4247-B4A1-BD5362950B9D}"/>
              </a:ext>
            </a:extLst>
          </p:cNvPr>
          <p:cNvSpPr/>
          <p:nvPr/>
        </p:nvSpPr>
        <p:spPr>
          <a:xfrm rot="10800000">
            <a:off x="5803731" y="1650765"/>
            <a:ext cx="131949" cy="18802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Flecha abajo 17">
            <a:extLst>
              <a:ext uri="{FF2B5EF4-FFF2-40B4-BE49-F238E27FC236}">
                <a16:creationId xmlns:a16="http://schemas.microsoft.com/office/drawing/2014/main" id="{E948B139-D591-1541-BBA3-9719CE9B6A0B}"/>
              </a:ext>
            </a:extLst>
          </p:cNvPr>
          <p:cNvSpPr/>
          <p:nvPr/>
        </p:nvSpPr>
        <p:spPr>
          <a:xfrm rot="10800000">
            <a:off x="5803730" y="3358924"/>
            <a:ext cx="131949" cy="18802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Flecha abajo 18">
            <a:extLst>
              <a:ext uri="{FF2B5EF4-FFF2-40B4-BE49-F238E27FC236}">
                <a16:creationId xmlns:a16="http://schemas.microsoft.com/office/drawing/2014/main" id="{EF17F4B6-896D-2249-ABC9-43F8B11892C9}"/>
              </a:ext>
            </a:extLst>
          </p:cNvPr>
          <p:cNvSpPr/>
          <p:nvPr/>
        </p:nvSpPr>
        <p:spPr>
          <a:xfrm rot="10800000">
            <a:off x="5803730" y="3710946"/>
            <a:ext cx="131949" cy="18802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Flecha abajo 19">
            <a:extLst>
              <a:ext uri="{FF2B5EF4-FFF2-40B4-BE49-F238E27FC236}">
                <a16:creationId xmlns:a16="http://schemas.microsoft.com/office/drawing/2014/main" id="{D5050FBD-73D0-A048-8F0A-B67DF9D98ECC}"/>
              </a:ext>
            </a:extLst>
          </p:cNvPr>
          <p:cNvSpPr/>
          <p:nvPr/>
        </p:nvSpPr>
        <p:spPr>
          <a:xfrm>
            <a:off x="5804393" y="1323956"/>
            <a:ext cx="131949" cy="18802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Flecha abajo 20">
            <a:extLst>
              <a:ext uri="{FF2B5EF4-FFF2-40B4-BE49-F238E27FC236}">
                <a16:creationId xmlns:a16="http://schemas.microsoft.com/office/drawing/2014/main" id="{C687EA73-EE52-BC43-A4A4-C60766457900}"/>
              </a:ext>
            </a:extLst>
          </p:cNvPr>
          <p:cNvSpPr/>
          <p:nvPr/>
        </p:nvSpPr>
        <p:spPr>
          <a:xfrm>
            <a:off x="5804673" y="974048"/>
            <a:ext cx="131949" cy="18802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Flecha abajo 21">
            <a:extLst>
              <a:ext uri="{FF2B5EF4-FFF2-40B4-BE49-F238E27FC236}">
                <a16:creationId xmlns:a16="http://schemas.microsoft.com/office/drawing/2014/main" id="{69CDC532-06ED-B14E-A3AD-87CDD0A086A9}"/>
              </a:ext>
            </a:extLst>
          </p:cNvPr>
          <p:cNvSpPr/>
          <p:nvPr/>
        </p:nvSpPr>
        <p:spPr>
          <a:xfrm>
            <a:off x="5803067" y="2004771"/>
            <a:ext cx="131949" cy="18802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Flecha abajo 22">
            <a:extLst>
              <a:ext uri="{FF2B5EF4-FFF2-40B4-BE49-F238E27FC236}">
                <a16:creationId xmlns:a16="http://schemas.microsoft.com/office/drawing/2014/main" id="{4A34BEE5-9079-4E43-9E11-450D060F3C19}"/>
              </a:ext>
            </a:extLst>
          </p:cNvPr>
          <p:cNvSpPr/>
          <p:nvPr/>
        </p:nvSpPr>
        <p:spPr>
          <a:xfrm>
            <a:off x="5803067" y="2681062"/>
            <a:ext cx="131949" cy="18802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lecha abajo 23">
            <a:extLst>
              <a:ext uri="{FF2B5EF4-FFF2-40B4-BE49-F238E27FC236}">
                <a16:creationId xmlns:a16="http://schemas.microsoft.com/office/drawing/2014/main" id="{6E694710-A2B4-5A4C-A029-9D624772B978}"/>
              </a:ext>
            </a:extLst>
          </p:cNvPr>
          <p:cNvSpPr/>
          <p:nvPr/>
        </p:nvSpPr>
        <p:spPr>
          <a:xfrm>
            <a:off x="7473533" y="3036871"/>
            <a:ext cx="131949" cy="18802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lecha abajo 24">
            <a:extLst>
              <a:ext uri="{FF2B5EF4-FFF2-40B4-BE49-F238E27FC236}">
                <a16:creationId xmlns:a16="http://schemas.microsoft.com/office/drawing/2014/main" id="{5E4D56C6-9004-D846-80BB-FEA9CF3F607A}"/>
              </a:ext>
            </a:extLst>
          </p:cNvPr>
          <p:cNvSpPr/>
          <p:nvPr/>
        </p:nvSpPr>
        <p:spPr>
          <a:xfrm>
            <a:off x="7473533" y="3719666"/>
            <a:ext cx="131949" cy="18802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1893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0B98F9-C279-4E6F-A2CD-883FE5FE2A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2034033"/>
              </p:ext>
            </p:extLst>
          </p:nvPr>
        </p:nvGraphicFramePr>
        <p:xfrm>
          <a:off x="4048125" y="639763"/>
          <a:ext cx="4613672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21A29A52-9D8C-1A42-89F8-EBEA41CAAF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130" t="2254" r="24286"/>
          <a:stretch/>
        </p:blipFill>
        <p:spPr>
          <a:xfrm>
            <a:off x="509737" y="1730076"/>
            <a:ext cx="2534215" cy="309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93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0E073-A37C-9440-B087-E5C3E9E9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 dirty="0">
                <a:latin typeface="Century Gothic" panose="020B0502020202020204" pitchFamily="34" charset="0"/>
              </a:rPr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E7C356-7924-7E4A-BDD1-C34B8BD9B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318" y="2571784"/>
            <a:ext cx="6981364" cy="3683242"/>
          </a:xfrm>
        </p:spPr>
        <p:txBody>
          <a:bodyPr>
            <a:norm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s-CO" dirty="0">
                <a:latin typeface="Century Gothic" panose="020B0502020202020204" pitchFamily="34" charset="0"/>
              </a:rPr>
              <a:t>La integralidad de los PND a través de los períodos presidenciales.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CO" dirty="0">
                <a:latin typeface="Century Gothic" panose="020B0502020202020204" pitchFamily="34" charset="0"/>
              </a:rPr>
              <a:t>Análisis de redes para contrastar coincidencias.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CO" dirty="0">
                <a:latin typeface="Century Gothic" panose="020B0502020202020204" pitchFamily="34" charset="0"/>
              </a:rPr>
              <a:t>Cada PND prioriza temáticas de política pública diferentes.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CO" dirty="0">
                <a:latin typeface="Century Gothic" panose="020B0502020202020204" pitchFamily="34" charset="0"/>
              </a:rPr>
              <a:t>A través de los años hay temáticas que se mantienes y adiquieren mayore relevancia (rural, corrupción); mientras que otras pierden prevalencia en los PND (salud, indígenas).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CO" dirty="0">
                <a:latin typeface="Century Gothic" panose="020B0502020202020204" pitchFamily="34" charset="0"/>
              </a:rPr>
              <a:t>Se han incluido nuevas temáticas en la agenda de política pública de acuerdo a la relevancia del contexto.</a:t>
            </a:r>
          </a:p>
          <a:p>
            <a:pPr marL="342900" indent="-342900" algn="just">
              <a:buFont typeface="+mj-lt"/>
              <a:buAutoNum type="arabicPeriod"/>
            </a:pPr>
            <a:endParaRPr lang="es-CO" dirty="0"/>
          </a:p>
          <a:p>
            <a:pPr marL="342900" indent="-342900" algn="just">
              <a:buFont typeface="+mj-lt"/>
              <a:buAutoNum type="arabicPeriod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22926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726" y="1311736"/>
            <a:ext cx="7448547" cy="188079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ES_tradnl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Calibri" charset="0"/>
                <a:cs typeface="Calibri" charset="0"/>
              </a:rPr>
              <a:t>Muchas gracias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8157" y="5153892"/>
            <a:ext cx="4387684" cy="116113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Mateo 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Lancheros Cañón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25 de mayo de 2019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09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53691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7A78FD-9DF7-914D-8E2E-32D14E483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681103"/>
            <a:ext cx="2551176" cy="1495794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s-CO" sz="2200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Motivación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4958" y="0"/>
            <a:ext cx="557904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EBAF6E6-FC73-4E5C-981D-841A58FD8A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5630783"/>
              </p:ext>
            </p:extLst>
          </p:nvPr>
        </p:nvGraphicFramePr>
        <p:xfrm>
          <a:off x="4048125" y="639763"/>
          <a:ext cx="4613672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1970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278C26-5ACC-417E-AC0F-BFDE3B87F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4900"/>
            <a:ext cx="9144000" cy="194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6E08D57-5F26-4CC6-B0F4-1A617784B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918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41695A-3F3B-F24C-B159-C205E80C4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4325791"/>
            <a:ext cx="5797296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s-CO" sz="2400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Plan Nacional de Desarollo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54345DC3-D00F-41DB-909C-9D6FFC4CF5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5122719"/>
              </p:ext>
            </p:extLst>
          </p:nvPr>
        </p:nvGraphicFramePr>
        <p:xfrm>
          <a:off x="545124" y="808541"/>
          <a:ext cx="8053752" cy="3155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3113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4B7A4-E139-814A-A909-ADA9D93CE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83" y="761267"/>
            <a:ext cx="586789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>
                <a:latin typeface="Century Gothic" panose="020B0502020202020204" pitchFamily="34" charset="0"/>
              </a:rPr>
              <a:t>Plan Nacional de Desarrollo </a:t>
            </a:r>
            <a:br>
              <a:rPr lang="es-CO" dirty="0">
                <a:latin typeface="Century Gothic" panose="020B0502020202020204" pitchFamily="34" charset="0"/>
              </a:rPr>
            </a:br>
            <a:r>
              <a:rPr lang="es-CO" dirty="0">
                <a:latin typeface="Century Gothic" panose="020B0502020202020204" pitchFamily="34" charset="0"/>
              </a:rPr>
              <a:t>2010-2014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ABF948-EBCB-D741-BAC9-066FEFA74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455" y="2689760"/>
            <a:ext cx="3777095" cy="367842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Juan Manuel Santos Calderón</a:t>
            </a:r>
          </a:p>
          <a:p>
            <a:pPr>
              <a:buFont typeface="Wingdings" pitchFamily="2" charset="2"/>
              <a:buChar char="v"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Partido Social de la Unidad Nacional (Partido de la U)</a:t>
            </a:r>
          </a:p>
          <a:p>
            <a:pPr>
              <a:buFont typeface="Wingdings" pitchFamily="2" charset="2"/>
              <a:buChar char="v"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Número total de palabras:</a:t>
            </a:r>
          </a:p>
          <a:p>
            <a:pPr lvl="1">
              <a:buFont typeface="Wingdings" pitchFamily="2" charset="2"/>
              <a:buChar char="v"/>
            </a:pPr>
            <a:r>
              <a:rPr lang="es-CO" sz="1800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2’283.375 palabras</a:t>
            </a:r>
          </a:p>
          <a:p>
            <a:pPr>
              <a:buFont typeface="Wingdings" pitchFamily="2" charset="2"/>
              <a:buChar char="v"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Stopwords</a:t>
            </a:r>
          </a:p>
          <a:p>
            <a:pPr lvl="1">
              <a:buFont typeface="Wingdings" pitchFamily="2" charset="2"/>
              <a:buChar char="v"/>
            </a:pPr>
            <a:r>
              <a:rPr lang="es-CO" sz="1800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124.461 palabras</a:t>
            </a:r>
          </a:p>
          <a:p>
            <a:endParaRPr lang="es-CO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4EC412-460A-1748-9B58-FDA00B02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448" y="761266"/>
            <a:ext cx="1745863" cy="1325563"/>
          </a:xfrm>
          <a:prstGeom prst="rect">
            <a:avLst/>
          </a:prstGeom>
          <a:ln>
            <a:solidFill>
              <a:srgbClr val="404040">
                <a:alpha val="98000"/>
              </a:srgbClr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A8FD2A1-C8F4-1B41-9EFB-0985CE737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34" y="2689760"/>
            <a:ext cx="2296763" cy="306234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2035605-A288-354A-A193-6C4242C11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056" y="5310619"/>
            <a:ext cx="1182255" cy="118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30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6B471E-1E33-D346-86DC-C23D22D14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02" y="573385"/>
            <a:ext cx="6069033" cy="1325563"/>
          </a:xfrm>
        </p:spPr>
        <p:txBody>
          <a:bodyPr>
            <a:noAutofit/>
          </a:bodyPr>
          <a:lstStyle/>
          <a:p>
            <a:r>
              <a:rPr lang="es-CO" sz="2300" dirty="0">
                <a:latin typeface="Century Gothic" panose="020B0502020202020204" pitchFamily="34" charset="0"/>
              </a:rPr>
              <a:t>Plan Nacional de Desarrollo </a:t>
            </a:r>
            <a:br>
              <a:rPr lang="es-CO" sz="2300" dirty="0">
                <a:latin typeface="Century Gothic" panose="020B0502020202020204" pitchFamily="34" charset="0"/>
              </a:rPr>
            </a:br>
            <a:r>
              <a:rPr lang="es-CO" sz="2300" dirty="0">
                <a:latin typeface="Century Gothic" panose="020B0502020202020204" pitchFamily="34" charset="0"/>
              </a:rPr>
              <a:t>2014-2018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0363146-00AB-6B4B-90FE-1151B1B3B182}"/>
              </a:ext>
            </a:extLst>
          </p:cNvPr>
          <p:cNvSpPr txBox="1">
            <a:spLocks/>
          </p:cNvSpPr>
          <p:nvPr/>
        </p:nvSpPr>
        <p:spPr>
          <a:xfrm>
            <a:off x="665019" y="2727062"/>
            <a:ext cx="4132612" cy="3039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Font typeface="Wingdings" pitchFamily="2" charset="2"/>
              <a:buChar char="v"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Juan Manuel Santos Calderón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Font typeface="Wingdings" pitchFamily="2" charset="2"/>
              <a:buChar char="v"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Partido Social de la Unidad Nacional (Partido de la U)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Font typeface="Wingdings" pitchFamily="2" charset="2"/>
              <a:buChar char="v"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Número total de palabras: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v"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2’534.979 palabras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Font typeface="Wingdings" pitchFamily="2" charset="2"/>
              <a:buChar char="v"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Stopwords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v"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136.154 palabras</a:t>
            </a:r>
          </a:p>
          <a:p>
            <a:endParaRPr lang="es-CO" sz="2000" dirty="0">
              <a:latin typeface="Century Gothic" panose="020B0502020202020204" pitchFamily="34" charset="0"/>
            </a:endParaRPr>
          </a:p>
          <a:p>
            <a:endParaRPr lang="es-CO" sz="2000" dirty="0">
              <a:latin typeface="Century Gothic" panose="020B0502020202020204" pitchFamily="34" charset="0"/>
            </a:endParaRPr>
          </a:p>
          <a:p>
            <a:endParaRPr lang="es-CO"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1B74D54-6ADD-9945-B739-CBCFFAD3C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65" y="573385"/>
            <a:ext cx="2301508" cy="123741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8DA11CB-2D01-5942-8CC8-8A492FA49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696" y="2588926"/>
            <a:ext cx="2406954" cy="303997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EE70119-CB8C-ED41-8AD5-02F22E5B1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503" y="5175912"/>
            <a:ext cx="1182255" cy="118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44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55AD1-19AF-6245-BB4A-A444430F7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168" y="552122"/>
            <a:ext cx="6069033" cy="1325563"/>
          </a:xfrm>
        </p:spPr>
        <p:txBody>
          <a:bodyPr>
            <a:normAutofit/>
          </a:bodyPr>
          <a:lstStyle/>
          <a:p>
            <a:r>
              <a:rPr lang="es-CO" sz="2300" dirty="0">
                <a:latin typeface="Century Gothic" panose="020B0502020202020204" pitchFamily="34" charset="0"/>
              </a:rPr>
              <a:t>Plan Nacional de Desarrollo </a:t>
            </a:r>
            <a:br>
              <a:rPr lang="es-CO" sz="2300" dirty="0">
                <a:latin typeface="Century Gothic" panose="020B0502020202020204" pitchFamily="34" charset="0"/>
              </a:rPr>
            </a:br>
            <a:r>
              <a:rPr lang="es-CO" sz="2300" dirty="0">
                <a:latin typeface="Century Gothic" panose="020B0502020202020204" pitchFamily="34" charset="0"/>
              </a:rPr>
              <a:t>2018-2022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F8623E-DE7C-8C46-AE48-C88DC60C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785" y="2790874"/>
            <a:ext cx="3848347" cy="368314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Iván Duque Márquez</a:t>
            </a:r>
          </a:p>
          <a:p>
            <a:pPr>
              <a:buFont typeface="Wingdings" pitchFamily="2" charset="2"/>
              <a:buChar char="v"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Centro Democrático</a:t>
            </a:r>
          </a:p>
          <a:p>
            <a:pPr>
              <a:buFont typeface="Wingdings" pitchFamily="2" charset="2"/>
              <a:buChar char="v"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Número total de palabras:</a:t>
            </a:r>
          </a:p>
          <a:p>
            <a:pPr lvl="1">
              <a:buFont typeface="Wingdings" pitchFamily="2" charset="2"/>
              <a:buChar char="v"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2’831.630 palabras</a:t>
            </a:r>
          </a:p>
          <a:p>
            <a:pPr>
              <a:buFont typeface="Wingdings" pitchFamily="2" charset="2"/>
              <a:buChar char="v"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Stopwords</a:t>
            </a:r>
          </a:p>
          <a:p>
            <a:pPr lvl="1">
              <a:buFont typeface="Wingdings" pitchFamily="2" charset="2"/>
              <a:buChar char="v"/>
            </a:pPr>
            <a:r>
              <a:rPr lang="es-CO" sz="2000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159.842 palabras</a:t>
            </a:r>
          </a:p>
          <a:p>
            <a:endParaRPr lang="es-CO" sz="2000" dirty="0">
              <a:latin typeface="Century Gothic" panose="020B050202020202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F41AE717-5FF0-CF40-B131-D7A28240E88B}"/>
              </a:ext>
            </a:extLst>
          </p:cNvPr>
          <p:cNvGrpSpPr/>
          <p:nvPr/>
        </p:nvGrpSpPr>
        <p:grpSpPr>
          <a:xfrm>
            <a:off x="7199745" y="552122"/>
            <a:ext cx="1481117" cy="1894195"/>
            <a:chOff x="5500296" y="2458192"/>
            <a:chExt cx="2906898" cy="4165682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29F44800-D54D-A94A-9D58-39AE5EB9E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339" t="16020" r="32871" b="13181"/>
            <a:stretch/>
          </p:blipFill>
          <p:spPr>
            <a:xfrm>
              <a:off x="5500296" y="2458192"/>
              <a:ext cx="2906898" cy="2517569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3997E863-A018-CD4E-9CCD-333C6C5E7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0296" y="3716976"/>
              <a:ext cx="2906898" cy="2906898"/>
            </a:xfrm>
            <a:prstGeom prst="rect">
              <a:avLst/>
            </a:prstGeom>
          </p:spPr>
        </p:pic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9135761E-A510-5047-9A80-A21567E61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46194" y="2517188"/>
            <a:ext cx="2612014" cy="343113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0EC3A43-346F-9C43-A4F8-9975AB7979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60" t="8382" r="11304" b="34872"/>
          <a:stretch/>
        </p:blipFill>
        <p:spPr>
          <a:xfrm>
            <a:off x="1185792" y="5540969"/>
            <a:ext cx="2365791" cy="93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2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0B98F9-C279-4E6F-A2CD-883FE5FE2A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9877489"/>
              </p:ext>
            </p:extLst>
          </p:nvPr>
        </p:nvGraphicFramePr>
        <p:xfrm>
          <a:off x="4048125" y="639763"/>
          <a:ext cx="4613672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21A29A52-9D8C-1A42-89F8-EBEA41CAAF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130" t="2254" r="24286"/>
          <a:stretch/>
        </p:blipFill>
        <p:spPr>
          <a:xfrm>
            <a:off x="509737" y="1730076"/>
            <a:ext cx="2534215" cy="309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9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260" y="1248156"/>
            <a:ext cx="726948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671" y="1060704"/>
            <a:ext cx="7550658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BA9E60-7BEB-F842-8D5F-79F272B8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467418"/>
            <a:ext cx="5797296" cy="11887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CO" sz="2800" dirty="0">
                <a:latin typeface="Century Gothic" panose="020B0502020202020204" pitchFamily="34" charset="0"/>
              </a:rPr>
              <a:t>Análisis de texto cuantitativo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C35294E3-FD78-4544-8D64-99BA0BDDE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403" y="2020559"/>
            <a:ext cx="6927194" cy="3234840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es-CO" dirty="0">
                <a:solidFill>
                  <a:srgbClr val="404040"/>
                </a:solidFill>
                <a:latin typeface="Century Gothic" panose="020B0502020202020204" pitchFamily="34" charset="0"/>
                <a:ea typeface="+mj-ea"/>
                <a:cs typeface="+mj-cs"/>
              </a:rPr>
              <a:t>Dimensión informativa, de labor analítica ambigua que fractura y descompone el texto para luego suturarlo y recomponerlo hacia una nueva interpretación (Gutiérrez, 2009).</a:t>
            </a:r>
          </a:p>
          <a:p>
            <a:pPr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es-CO" dirty="0">
                <a:solidFill>
                  <a:srgbClr val="404040"/>
                </a:solidFill>
                <a:latin typeface="Century Gothic" panose="020B0502020202020204" pitchFamily="34" charset="0"/>
                <a:ea typeface="+mj-ea"/>
                <a:cs typeface="+mj-cs"/>
              </a:rPr>
              <a:t>Comprobar cuantitativamente la frecuencia de la información contenida en el texto.</a:t>
            </a:r>
          </a:p>
          <a:p>
            <a:pPr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es-CO" dirty="0">
                <a:solidFill>
                  <a:srgbClr val="404040"/>
                </a:solidFill>
                <a:latin typeface="Century Gothic" panose="020B0502020202020204" pitchFamily="34" charset="0"/>
                <a:ea typeface="+mj-ea"/>
                <a:cs typeface="+mj-cs"/>
              </a:rPr>
              <a:t>Análisis estadistico y descriptivo con el fin de generar supuestos estructurados a partir de un material cualitativo de tipo discursivo.</a:t>
            </a:r>
          </a:p>
          <a:p>
            <a:pPr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es-CO" dirty="0">
                <a:solidFill>
                  <a:srgbClr val="404040"/>
                </a:solidFill>
                <a:latin typeface="Century Gothic" panose="020B0502020202020204" pitchFamily="34" charset="0"/>
                <a:ea typeface="+mj-ea"/>
                <a:cs typeface="+mj-cs"/>
              </a:rPr>
              <a:t>La </a:t>
            </a:r>
            <a:r>
              <a:rPr lang="es-CO" i="1" dirty="0">
                <a:solidFill>
                  <a:srgbClr val="404040"/>
                </a:solidFill>
                <a:latin typeface="Century Gothic" panose="020B0502020202020204" pitchFamily="34" charset="0"/>
                <a:ea typeface="+mj-ea"/>
                <a:cs typeface="+mj-cs"/>
              </a:rPr>
              <a:t>palabra</a:t>
            </a:r>
            <a:r>
              <a:rPr lang="es-CO" dirty="0">
                <a:solidFill>
                  <a:srgbClr val="404040"/>
                </a:solidFill>
                <a:latin typeface="Century Gothic" panose="020B0502020202020204" pitchFamily="34" charset="0"/>
                <a:ea typeface="+mj-ea"/>
                <a:cs typeface="+mj-cs"/>
              </a:rPr>
              <a:t> es la unidad básica de análisis, independiente del significado.</a:t>
            </a:r>
          </a:p>
          <a:p>
            <a:pPr algn="just">
              <a:lnSpc>
                <a:spcPct val="90000"/>
              </a:lnSpc>
            </a:pPr>
            <a:endParaRPr lang="es-CO" sz="1400" dirty="0">
              <a:solidFill>
                <a:srgbClr val="404040"/>
              </a:solidFill>
              <a:latin typeface="Century Gothic" panose="020B0502020202020204" pitchFamily="34" charset="0"/>
              <a:ea typeface="+mj-ea"/>
              <a:cs typeface="+mj-cs"/>
            </a:endParaRPr>
          </a:p>
          <a:p>
            <a:pPr algn="just">
              <a:lnSpc>
                <a:spcPct val="90000"/>
              </a:lnSpc>
            </a:pPr>
            <a:endParaRPr lang="es-CO" sz="1400" dirty="0">
              <a:solidFill>
                <a:srgbClr val="404040"/>
              </a:solidFill>
              <a:latin typeface="Century Gothic" panose="020B0502020202020204" pitchFamily="34" charset="0"/>
              <a:ea typeface="+mj-ea"/>
              <a:cs typeface="+mj-cs"/>
            </a:endParaRPr>
          </a:p>
          <a:p>
            <a:pPr algn="just">
              <a:lnSpc>
                <a:spcPct val="90000"/>
              </a:lnSpc>
            </a:pPr>
            <a:endParaRPr lang="es-CO" sz="1400" dirty="0">
              <a:solidFill>
                <a:srgbClr val="404040"/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18823008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que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que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que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524</Words>
  <Application>Microsoft Macintosh PowerPoint</Application>
  <PresentationFormat>Presentación en pantalla (4:3)</PresentationFormat>
  <Paragraphs>134</Paragraphs>
  <Slides>28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Gill Sans MT</vt:lpstr>
      <vt:lpstr>Wingdings</vt:lpstr>
      <vt:lpstr>Paquete</vt:lpstr>
      <vt:lpstr>  Análisis de texto de los Planes Nacionales de Desarrollo en Colombia  (2010-2022)  </vt:lpstr>
      <vt:lpstr>Presentación de PowerPoint</vt:lpstr>
      <vt:lpstr>Motivación</vt:lpstr>
      <vt:lpstr>Plan Nacional de Desarollo</vt:lpstr>
      <vt:lpstr>Plan Nacional de Desarrollo  2010-2014</vt:lpstr>
      <vt:lpstr>Plan Nacional de Desarrollo  2014-2018</vt:lpstr>
      <vt:lpstr>Plan Nacional de Desarrollo  2018-2022</vt:lpstr>
      <vt:lpstr>Presentación de PowerPoint</vt:lpstr>
      <vt:lpstr>Análisis de texto cuantitativo</vt:lpstr>
      <vt:lpstr>Desarrollo metodológico </vt:lpstr>
      <vt:lpstr>Presentación de PowerPoint</vt:lpstr>
      <vt:lpstr>Gráficos de dispersión</vt:lpstr>
      <vt:lpstr>Plan Nacional de Desarrollo 2010-2014</vt:lpstr>
      <vt:lpstr>Plan Nacional de Desarrollo 2010-2014</vt:lpstr>
      <vt:lpstr>Plan Nacional de Desarrollo 2018-2022</vt:lpstr>
      <vt:lpstr>Nube de palabras</vt:lpstr>
      <vt:lpstr>Plan Nacional de Desarrollo 2010-2014</vt:lpstr>
      <vt:lpstr>Plan Nacional de Desarrollo 2014-2018</vt:lpstr>
      <vt:lpstr>Plan Nacional de Desarrollo 2018-2022</vt:lpstr>
      <vt:lpstr>Distribución de frecuencia</vt:lpstr>
      <vt:lpstr>Plan Nacional de Desarrollo 2010-2014</vt:lpstr>
      <vt:lpstr>Plan Nacional de Desarrollo 2014-2018</vt:lpstr>
      <vt:lpstr>Plan Nacional de Desarrollo 2014-2018</vt:lpstr>
      <vt:lpstr>Plan Nacional de Desarrollo Consolidado</vt:lpstr>
      <vt:lpstr>Conteo de palabras críticas</vt:lpstr>
      <vt:lpstr>Presentación de PowerPoint</vt:lpstr>
      <vt:lpstr>Conclusiones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Análisis de texto de los Planes Nacionales de Desarrollo en Colombia  (2010-2022)  </dc:title>
  <dc:creator>Cesar Mateo Lancheros Cañon</dc:creator>
  <cp:lastModifiedBy>Cesar Mateo Lancheros Cañon</cp:lastModifiedBy>
  <cp:revision>7</cp:revision>
  <cp:lastPrinted>2019-05-24T15:21:39Z</cp:lastPrinted>
  <dcterms:created xsi:type="dcterms:W3CDTF">2019-05-24T13:43:58Z</dcterms:created>
  <dcterms:modified xsi:type="dcterms:W3CDTF">2019-05-24T15:21:49Z</dcterms:modified>
</cp:coreProperties>
</file>